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>
        <p:scale>
          <a:sx n="110" d="100"/>
          <a:sy n="110" d="100"/>
        </p:scale>
        <p:origin x="456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D3CBF3-7E98-4ED1-B795-BE39938962FC}" type="doc">
      <dgm:prSet loTypeId="urn:microsoft.com/office/officeart/2005/8/layout/hProcess9" loCatId="process" qsTypeId="urn:microsoft.com/office/officeart/2005/8/quickstyle/3d2" qsCatId="3D" csTypeId="urn:microsoft.com/office/officeart/2005/8/colors/colorful2" csCatId="colorful" phldr="1"/>
      <dgm:spPr/>
    </dgm:pt>
    <dgm:pt modelId="{72421F85-96D7-4F67-A7BC-AC3021F8B1C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Реестр ЮЛ, ИП,  имеющих лицензию на осуществление образовательной деятельности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1EE091-AC79-478D-8165-77B780C4D814}" type="parTrans" cxnId="{D6935EAC-9F8B-4A25-B3C7-D92E3B4C1A67}">
      <dgm:prSet/>
      <dgm:spPr/>
      <dgm:t>
        <a:bodyPr/>
        <a:lstStyle/>
        <a:p>
          <a:endParaRPr lang="ru-RU"/>
        </a:p>
      </dgm:t>
    </dgm:pt>
    <dgm:pt modelId="{E35646B2-2E48-48A0-910B-A1E45752BB28}" type="sibTrans" cxnId="{D6935EAC-9F8B-4A25-B3C7-D92E3B4C1A67}">
      <dgm:prSet/>
      <dgm:spPr/>
      <dgm:t>
        <a:bodyPr/>
        <a:lstStyle/>
        <a:p>
          <a:endParaRPr lang="ru-RU"/>
        </a:p>
      </dgm:t>
    </dgm:pt>
    <dgm:pt modelId="{3940A0B7-7736-4ACE-B977-8D3D40E93E74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Реестр ЮЛ,ИП , имеющих правовые основания для проверки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2021 году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472AC2-55AF-437F-8E9F-E5ABEFD98B3B}" type="parTrans" cxnId="{7414A62C-8EAB-4BF5-9160-50F3DF03ACD4}">
      <dgm:prSet/>
      <dgm:spPr/>
      <dgm:t>
        <a:bodyPr/>
        <a:lstStyle/>
        <a:p>
          <a:endParaRPr lang="ru-RU"/>
        </a:p>
      </dgm:t>
    </dgm:pt>
    <dgm:pt modelId="{701A1DE4-82C7-4EB5-A610-F3A47151E30F}" type="sibTrans" cxnId="{7414A62C-8EAB-4BF5-9160-50F3DF03ACD4}">
      <dgm:prSet/>
      <dgm:spPr/>
      <dgm:t>
        <a:bodyPr/>
        <a:lstStyle/>
        <a:p>
          <a:endParaRPr lang="ru-RU"/>
        </a:p>
      </dgm:t>
    </dgm:pt>
    <dgm:pt modelId="{B3AF7F74-716D-4933-B515-DD280DA690F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информации и отнесение ЮЛ, ИП к группе риска/рекомендации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Рособрнадзора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6B8F05-444E-403B-B0B1-055EB2D316EE}" type="parTrans" cxnId="{801C9250-3EB8-4865-8A3F-6144D2C4FF3E}">
      <dgm:prSet/>
      <dgm:spPr/>
      <dgm:t>
        <a:bodyPr/>
        <a:lstStyle/>
        <a:p>
          <a:endParaRPr lang="ru-RU"/>
        </a:p>
      </dgm:t>
    </dgm:pt>
    <dgm:pt modelId="{74B54A91-B529-445E-B354-47EC39F78404}" type="sibTrans" cxnId="{801C9250-3EB8-4865-8A3F-6144D2C4FF3E}">
      <dgm:prSet/>
      <dgm:spPr/>
      <dgm:t>
        <a:bodyPr/>
        <a:lstStyle/>
        <a:p>
          <a:endParaRPr lang="ru-RU"/>
        </a:p>
      </dgm:t>
    </dgm:pt>
    <dgm:pt modelId="{96984FBA-A25B-4DEA-9B19-000348C9E83E}" type="pres">
      <dgm:prSet presAssocID="{BED3CBF3-7E98-4ED1-B795-BE39938962FC}" presName="CompostProcess" presStyleCnt="0">
        <dgm:presLayoutVars>
          <dgm:dir/>
          <dgm:resizeHandles val="exact"/>
        </dgm:presLayoutVars>
      </dgm:prSet>
      <dgm:spPr/>
    </dgm:pt>
    <dgm:pt modelId="{AB40CFD7-00C7-4F94-A143-E8AFA5EABBB2}" type="pres">
      <dgm:prSet presAssocID="{BED3CBF3-7E98-4ED1-B795-BE39938962FC}" presName="arrow" presStyleLbl="bgShp" presStyleIdx="0" presStyleCnt="1" custLinFactNeighborX="-947" custLinFactNeighborY="15298"/>
      <dgm:spPr/>
    </dgm:pt>
    <dgm:pt modelId="{6E5E7246-E3AB-4568-87BC-D3254F9AFCAA}" type="pres">
      <dgm:prSet presAssocID="{BED3CBF3-7E98-4ED1-B795-BE39938962FC}" presName="linearProcess" presStyleCnt="0"/>
      <dgm:spPr/>
    </dgm:pt>
    <dgm:pt modelId="{76B49079-064D-4C01-BC7B-3CC7576E89C4}" type="pres">
      <dgm:prSet presAssocID="{72421F85-96D7-4F67-A7BC-AC3021F8B1CB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62B29C-D01E-4A97-86FA-AB12F0C7C77D}" type="pres">
      <dgm:prSet presAssocID="{E35646B2-2E48-48A0-910B-A1E45752BB28}" presName="sibTrans" presStyleCnt="0"/>
      <dgm:spPr/>
    </dgm:pt>
    <dgm:pt modelId="{BA626AD0-7EBC-4BF0-94CD-02CA249C9AC7}" type="pres">
      <dgm:prSet presAssocID="{B3AF7F74-716D-4933-B515-DD280DA690F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D1DB4B-3A12-4E0B-8F80-47F8EFF5DAF3}" type="pres">
      <dgm:prSet presAssocID="{74B54A91-B529-445E-B354-47EC39F78404}" presName="sibTrans" presStyleCnt="0"/>
      <dgm:spPr/>
    </dgm:pt>
    <dgm:pt modelId="{F50BEA84-13E6-4F8B-891F-04B7F820418D}" type="pres">
      <dgm:prSet presAssocID="{3940A0B7-7736-4ACE-B977-8D3D40E93E74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1C9250-3EB8-4865-8A3F-6144D2C4FF3E}" srcId="{BED3CBF3-7E98-4ED1-B795-BE39938962FC}" destId="{B3AF7F74-716D-4933-B515-DD280DA690F2}" srcOrd="1" destOrd="0" parTransId="{5C6B8F05-444E-403B-B0B1-055EB2D316EE}" sibTransId="{74B54A91-B529-445E-B354-47EC39F78404}"/>
    <dgm:cxn modelId="{D6935EAC-9F8B-4A25-B3C7-D92E3B4C1A67}" srcId="{BED3CBF3-7E98-4ED1-B795-BE39938962FC}" destId="{72421F85-96D7-4F67-A7BC-AC3021F8B1CB}" srcOrd="0" destOrd="0" parTransId="{FD1EE091-AC79-478D-8165-77B780C4D814}" sibTransId="{E35646B2-2E48-48A0-910B-A1E45752BB28}"/>
    <dgm:cxn modelId="{260430FC-7C4B-4688-9377-80B5CA2C589B}" type="presOf" srcId="{72421F85-96D7-4F67-A7BC-AC3021F8B1CB}" destId="{76B49079-064D-4C01-BC7B-3CC7576E89C4}" srcOrd="0" destOrd="0" presId="urn:microsoft.com/office/officeart/2005/8/layout/hProcess9"/>
    <dgm:cxn modelId="{7414A62C-8EAB-4BF5-9160-50F3DF03ACD4}" srcId="{BED3CBF3-7E98-4ED1-B795-BE39938962FC}" destId="{3940A0B7-7736-4ACE-B977-8D3D40E93E74}" srcOrd="2" destOrd="0" parTransId="{3F472AC2-55AF-437F-8E9F-E5ABEFD98B3B}" sibTransId="{701A1DE4-82C7-4EB5-A610-F3A47151E30F}"/>
    <dgm:cxn modelId="{7713F350-5607-4DC9-9A37-11E66C79D102}" type="presOf" srcId="{3940A0B7-7736-4ACE-B977-8D3D40E93E74}" destId="{F50BEA84-13E6-4F8B-891F-04B7F820418D}" srcOrd="0" destOrd="0" presId="urn:microsoft.com/office/officeart/2005/8/layout/hProcess9"/>
    <dgm:cxn modelId="{4E81E57A-C1FD-4FD3-91E2-53E8A1272C6D}" type="presOf" srcId="{B3AF7F74-716D-4933-B515-DD280DA690F2}" destId="{BA626AD0-7EBC-4BF0-94CD-02CA249C9AC7}" srcOrd="0" destOrd="0" presId="urn:microsoft.com/office/officeart/2005/8/layout/hProcess9"/>
    <dgm:cxn modelId="{969D9CAB-944B-435F-B91A-6534941A439A}" type="presOf" srcId="{BED3CBF3-7E98-4ED1-B795-BE39938962FC}" destId="{96984FBA-A25B-4DEA-9B19-000348C9E83E}" srcOrd="0" destOrd="0" presId="urn:microsoft.com/office/officeart/2005/8/layout/hProcess9"/>
    <dgm:cxn modelId="{2A63B0D9-7441-414E-8592-773B1384A7BA}" type="presParOf" srcId="{96984FBA-A25B-4DEA-9B19-000348C9E83E}" destId="{AB40CFD7-00C7-4F94-A143-E8AFA5EABBB2}" srcOrd="0" destOrd="0" presId="urn:microsoft.com/office/officeart/2005/8/layout/hProcess9"/>
    <dgm:cxn modelId="{06171D7D-EB0C-472F-B5B8-7CABB4FDA813}" type="presParOf" srcId="{96984FBA-A25B-4DEA-9B19-000348C9E83E}" destId="{6E5E7246-E3AB-4568-87BC-D3254F9AFCAA}" srcOrd="1" destOrd="0" presId="urn:microsoft.com/office/officeart/2005/8/layout/hProcess9"/>
    <dgm:cxn modelId="{4C6874BC-6D8B-4061-A4B1-13E17A5AE82D}" type="presParOf" srcId="{6E5E7246-E3AB-4568-87BC-D3254F9AFCAA}" destId="{76B49079-064D-4C01-BC7B-3CC7576E89C4}" srcOrd="0" destOrd="0" presId="urn:microsoft.com/office/officeart/2005/8/layout/hProcess9"/>
    <dgm:cxn modelId="{2875D861-7A4C-4495-95A8-9361F202FAA0}" type="presParOf" srcId="{6E5E7246-E3AB-4568-87BC-D3254F9AFCAA}" destId="{8F62B29C-D01E-4A97-86FA-AB12F0C7C77D}" srcOrd="1" destOrd="0" presId="urn:microsoft.com/office/officeart/2005/8/layout/hProcess9"/>
    <dgm:cxn modelId="{69CBEE01-2CE0-4A0F-8ABF-E443421F502E}" type="presParOf" srcId="{6E5E7246-E3AB-4568-87BC-D3254F9AFCAA}" destId="{BA626AD0-7EBC-4BF0-94CD-02CA249C9AC7}" srcOrd="2" destOrd="0" presId="urn:microsoft.com/office/officeart/2005/8/layout/hProcess9"/>
    <dgm:cxn modelId="{77067D39-FA45-4BFB-B05D-9F1C18D0660D}" type="presParOf" srcId="{6E5E7246-E3AB-4568-87BC-D3254F9AFCAA}" destId="{5FD1DB4B-3A12-4E0B-8F80-47F8EFF5DAF3}" srcOrd="3" destOrd="0" presId="urn:microsoft.com/office/officeart/2005/8/layout/hProcess9"/>
    <dgm:cxn modelId="{216822AB-F0C1-4A49-8611-A33DF4DB96A0}" type="presParOf" srcId="{6E5E7246-E3AB-4568-87BC-D3254F9AFCAA}" destId="{F50BEA84-13E6-4F8B-891F-04B7F820418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B8C57A-8726-4CBC-8077-6864F17157A3}" type="doc">
      <dgm:prSet loTypeId="urn:microsoft.com/office/officeart/2005/8/layout/hProcess11" loCatId="process" qsTypeId="urn:microsoft.com/office/officeart/2005/8/quickstyle/3d2" qsCatId="3D" csTypeId="urn:microsoft.com/office/officeart/2005/8/colors/colorful2" csCatId="colorful" phldr="1"/>
      <dgm:spPr/>
    </dgm:pt>
    <dgm:pt modelId="{A4A55205-ACBD-4536-B2EB-304CB44DD628}">
      <dgm:prSet phldrT="[Текст]" custT="1"/>
      <dgm:spPr/>
      <dgm:t>
        <a:bodyPr/>
        <a:lstStyle/>
        <a:p>
          <a:r>
            <a:rPr lang="ru-RU" sz="1600" b="0" i="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СЕНТЯБРЬ </a:t>
          </a:r>
        </a:p>
        <a:p>
          <a:r>
            <a:rPr lang="ru-RU" sz="16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согласование с прокуратурой СО</a:t>
          </a:r>
          <a:endParaRPr lang="ru-RU" sz="16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0531FA-7D07-4A9E-99A9-D870901941B6}" type="parTrans" cxnId="{4D918FE5-D579-4AC4-A216-9D93C0E193FF}">
      <dgm:prSet/>
      <dgm:spPr/>
      <dgm:t>
        <a:bodyPr/>
        <a:lstStyle/>
        <a:p>
          <a:endParaRPr lang="ru-RU"/>
        </a:p>
      </dgm:t>
    </dgm:pt>
    <dgm:pt modelId="{4C525CCA-6078-428F-9F31-907EAE65963A}" type="sibTrans" cxnId="{4D918FE5-D579-4AC4-A216-9D93C0E193FF}">
      <dgm:prSet/>
      <dgm:spPr/>
      <dgm:t>
        <a:bodyPr/>
        <a:lstStyle/>
        <a:p>
          <a:endParaRPr lang="ru-RU"/>
        </a:p>
      </dgm:t>
    </dgm:pt>
    <dgm:pt modelId="{82618557-6EAB-41E2-970E-FE9F92DD7DB0}">
      <dgm:prSet phldrT="[Текст]" custT="1"/>
      <dgm:spPr/>
      <dgm:t>
        <a:bodyPr/>
        <a:lstStyle/>
        <a:p>
          <a:r>
            <a:rPr lang="ru-RU" sz="1600" i="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ОКТЯБРЬ</a:t>
          </a:r>
        </a:p>
        <a:p>
          <a:r>
            <a: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планирование совместных проверок с другими органами</a:t>
          </a:r>
          <a:endParaRPr lang="ru-RU" sz="16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AEE346-BA67-4820-8A32-CF972CF31F22}" type="parTrans" cxnId="{11B06212-5B9C-4ABC-9889-7838403D3BEB}">
      <dgm:prSet/>
      <dgm:spPr/>
      <dgm:t>
        <a:bodyPr/>
        <a:lstStyle/>
        <a:p>
          <a:endParaRPr lang="ru-RU"/>
        </a:p>
      </dgm:t>
    </dgm:pt>
    <dgm:pt modelId="{43562248-C6FB-4135-AB4C-9ADB7D44044F}" type="sibTrans" cxnId="{11B06212-5B9C-4ABC-9889-7838403D3BEB}">
      <dgm:prSet/>
      <dgm:spPr/>
      <dgm:t>
        <a:bodyPr/>
        <a:lstStyle/>
        <a:p>
          <a:endParaRPr lang="ru-RU"/>
        </a:p>
      </dgm:t>
    </dgm:pt>
    <dgm:pt modelId="{6E865704-4318-4EFF-B77B-8D2A91BEA905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ru-RU" sz="1600" i="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НОЯБРЬ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плана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опубликование на сайте </a:t>
          </a:r>
          <a:r>
            <a:rPr lang="ru-RU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МОиМП</a:t>
          </a:r>
          <a:r>
            <a: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6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797700-E602-4987-8B3F-BEECA5B7C837}" type="parTrans" cxnId="{567DF103-7570-45BE-BD90-B33104080C8B}">
      <dgm:prSet/>
      <dgm:spPr/>
      <dgm:t>
        <a:bodyPr/>
        <a:lstStyle/>
        <a:p>
          <a:endParaRPr lang="ru-RU"/>
        </a:p>
      </dgm:t>
    </dgm:pt>
    <dgm:pt modelId="{2A753AA5-2641-47C4-91C8-DC541C21AA56}" type="sibTrans" cxnId="{567DF103-7570-45BE-BD90-B33104080C8B}">
      <dgm:prSet/>
      <dgm:spPr/>
      <dgm:t>
        <a:bodyPr/>
        <a:lstStyle/>
        <a:p>
          <a:endParaRPr lang="ru-RU"/>
        </a:p>
      </dgm:t>
    </dgm:pt>
    <dgm:pt modelId="{2751A248-EB6A-43F7-9557-BE6A4CFEF2BD}" type="pres">
      <dgm:prSet presAssocID="{AFB8C57A-8726-4CBC-8077-6864F17157A3}" presName="Name0" presStyleCnt="0">
        <dgm:presLayoutVars>
          <dgm:dir/>
          <dgm:resizeHandles val="exact"/>
        </dgm:presLayoutVars>
      </dgm:prSet>
      <dgm:spPr/>
    </dgm:pt>
    <dgm:pt modelId="{91F81C68-5014-439C-8F2F-07056C0FAA7B}" type="pres">
      <dgm:prSet presAssocID="{AFB8C57A-8726-4CBC-8077-6864F17157A3}" presName="arrow" presStyleLbl="bgShp" presStyleIdx="0" presStyleCnt="1" custLinFactNeighborX="3094" custLinFactNeighborY="57550"/>
      <dgm:spPr/>
    </dgm:pt>
    <dgm:pt modelId="{A5CDEB9D-9282-4BDB-B3F9-FDFB74624ED3}" type="pres">
      <dgm:prSet presAssocID="{AFB8C57A-8726-4CBC-8077-6864F17157A3}" presName="points" presStyleCnt="0"/>
      <dgm:spPr/>
    </dgm:pt>
    <dgm:pt modelId="{9EA5537A-AA06-46B4-AA12-16F517FAFC03}" type="pres">
      <dgm:prSet presAssocID="{A4A55205-ACBD-4536-B2EB-304CB44DD628}" presName="compositeA" presStyleCnt="0"/>
      <dgm:spPr/>
    </dgm:pt>
    <dgm:pt modelId="{C815B58B-46D0-4629-87E2-9EA3B7AE1F3C}" type="pres">
      <dgm:prSet presAssocID="{A4A55205-ACBD-4536-B2EB-304CB44DD628}" presName="textA" presStyleLbl="revTx" presStyleIdx="0" presStyleCnt="3" custScaleX="178921" custScaleY="139141" custLinFactNeighborX="22685" custLinFactNeighborY="115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E7053-0682-4909-AD21-01F5F738D8F8}" type="pres">
      <dgm:prSet presAssocID="{A4A55205-ACBD-4536-B2EB-304CB44DD628}" presName="circleA" presStyleLbl="node1" presStyleIdx="0" presStyleCnt="3" custLinFactY="96465" custLinFactNeighborX="77890" custLinFactNeighborY="100000"/>
      <dgm:spPr/>
    </dgm:pt>
    <dgm:pt modelId="{D886E204-77CF-431C-80E5-7887273F8C59}" type="pres">
      <dgm:prSet presAssocID="{A4A55205-ACBD-4536-B2EB-304CB44DD628}" presName="spaceA" presStyleCnt="0"/>
      <dgm:spPr/>
    </dgm:pt>
    <dgm:pt modelId="{CAD7F5DB-F9BB-475C-B630-16E82627F343}" type="pres">
      <dgm:prSet presAssocID="{4C525CCA-6078-428F-9F31-907EAE65963A}" presName="space" presStyleCnt="0"/>
      <dgm:spPr/>
    </dgm:pt>
    <dgm:pt modelId="{39C0B8D0-F5BA-4142-A763-D3B0FD3E2807}" type="pres">
      <dgm:prSet presAssocID="{82618557-6EAB-41E2-970E-FE9F92DD7DB0}" presName="compositeB" presStyleCnt="0"/>
      <dgm:spPr/>
    </dgm:pt>
    <dgm:pt modelId="{F7EED7E7-9FE2-4121-B491-A7ECC6B10E2A}" type="pres">
      <dgm:prSet presAssocID="{82618557-6EAB-41E2-970E-FE9F92DD7DB0}" presName="textB" presStyleLbl="revTx" presStyleIdx="1" presStyleCnt="3" custScaleX="254987" custLinFactY="-48361" custLinFactNeighborX="6398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4BAA8D-8938-4E7B-BDCA-363125ED3FC2}" type="pres">
      <dgm:prSet presAssocID="{82618557-6EAB-41E2-970E-FE9F92DD7DB0}" presName="circleB" presStyleLbl="node1" presStyleIdx="1" presStyleCnt="3" custLinFactX="199210" custLinFactY="100000" custLinFactNeighborX="200000" custLinFactNeighborY="133147"/>
      <dgm:spPr/>
    </dgm:pt>
    <dgm:pt modelId="{A7A28038-82BB-4292-9859-714CE1AF4A3B}" type="pres">
      <dgm:prSet presAssocID="{82618557-6EAB-41E2-970E-FE9F92DD7DB0}" presName="spaceB" presStyleCnt="0"/>
      <dgm:spPr/>
    </dgm:pt>
    <dgm:pt modelId="{203BF37C-183C-4DE2-B297-D5344E07529B}" type="pres">
      <dgm:prSet presAssocID="{43562248-C6FB-4135-AB4C-9ADB7D44044F}" presName="space" presStyleCnt="0"/>
      <dgm:spPr/>
    </dgm:pt>
    <dgm:pt modelId="{30A32505-8348-472A-A2E6-731E6B24471C}" type="pres">
      <dgm:prSet presAssocID="{6E865704-4318-4EFF-B77B-8D2A91BEA905}" presName="compositeA" presStyleCnt="0"/>
      <dgm:spPr/>
    </dgm:pt>
    <dgm:pt modelId="{990C649A-8175-489C-BE87-F438F58ECF46}" type="pres">
      <dgm:prSet presAssocID="{6E865704-4318-4EFF-B77B-8D2A91BEA905}" presName="textA" presStyleLbl="revTx" presStyleIdx="2" presStyleCnt="3" custScaleX="299040" custLinFactNeighborX="94579" custLinFactNeighborY="74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C3173D-4B11-4D4E-9884-6E074D14007E}" type="pres">
      <dgm:prSet presAssocID="{6E865704-4318-4EFF-B77B-8D2A91BEA905}" presName="circleA" presStyleLbl="node1" presStyleIdx="2" presStyleCnt="3" custLinFactX="275497" custLinFactY="100000" custLinFactNeighborX="300000" custLinFactNeighborY="135422"/>
      <dgm:spPr/>
    </dgm:pt>
    <dgm:pt modelId="{24834AC8-43B8-4C50-B9A0-9E99E55C5283}" type="pres">
      <dgm:prSet presAssocID="{6E865704-4318-4EFF-B77B-8D2A91BEA905}" presName="spaceA" presStyleCnt="0"/>
      <dgm:spPr/>
    </dgm:pt>
  </dgm:ptLst>
  <dgm:cxnLst>
    <dgm:cxn modelId="{11B06212-5B9C-4ABC-9889-7838403D3BEB}" srcId="{AFB8C57A-8726-4CBC-8077-6864F17157A3}" destId="{82618557-6EAB-41E2-970E-FE9F92DD7DB0}" srcOrd="1" destOrd="0" parTransId="{ACAEE346-BA67-4820-8A32-CF972CF31F22}" sibTransId="{43562248-C6FB-4135-AB4C-9ADB7D44044F}"/>
    <dgm:cxn modelId="{628CA381-D104-4510-A9F5-7C0E111D3BE3}" type="presOf" srcId="{6E865704-4318-4EFF-B77B-8D2A91BEA905}" destId="{990C649A-8175-489C-BE87-F438F58ECF46}" srcOrd="0" destOrd="0" presId="urn:microsoft.com/office/officeart/2005/8/layout/hProcess11"/>
    <dgm:cxn modelId="{85CC9406-1C04-4077-803D-6E3F14A8FCE3}" type="presOf" srcId="{82618557-6EAB-41E2-970E-FE9F92DD7DB0}" destId="{F7EED7E7-9FE2-4121-B491-A7ECC6B10E2A}" srcOrd="0" destOrd="0" presId="urn:microsoft.com/office/officeart/2005/8/layout/hProcess11"/>
    <dgm:cxn modelId="{567DF103-7570-45BE-BD90-B33104080C8B}" srcId="{AFB8C57A-8726-4CBC-8077-6864F17157A3}" destId="{6E865704-4318-4EFF-B77B-8D2A91BEA905}" srcOrd="2" destOrd="0" parTransId="{B4797700-E602-4987-8B3F-BEECA5B7C837}" sibTransId="{2A753AA5-2641-47C4-91C8-DC541C21AA56}"/>
    <dgm:cxn modelId="{6B742338-686A-4492-9320-544FC2EFD8D1}" type="presOf" srcId="{AFB8C57A-8726-4CBC-8077-6864F17157A3}" destId="{2751A248-EB6A-43F7-9557-BE6A4CFEF2BD}" srcOrd="0" destOrd="0" presId="urn:microsoft.com/office/officeart/2005/8/layout/hProcess11"/>
    <dgm:cxn modelId="{B7FB5945-8AB3-4ED1-9456-191FEABB9FB0}" type="presOf" srcId="{A4A55205-ACBD-4536-B2EB-304CB44DD628}" destId="{C815B58B-46D0-4629-87E2-9EA3B7AE1F3C}" srcOrd="0" destOrd="0" presId="urn:microsoft.com/office/officeart/2005/8/layout/hProcess11"/>
    <dgm:cxn modelId="{4D918FE5-D579-4AC4-A216-9D93C0E193FF}" srcId="{AFB8C57A-8726-4CBC-8077-6864F17157A3}" destId="{A4A55205-ACBD-4536-B2EB-304CB44DD628}" srcOrd="0" destOrd="0" parTransId="{760531FA-7D07-4A9E-99A9-D870901941B6}" sibTransId="{4C525CCA-6078-428F-9F31-907EAE65963A}"/>
    <dgm:cxn modelId="{A982DAE4-398F-4A6A-812A-F1DF18F6F2EE}" type="presParOf" srcId="{2751A248-EB6A-43F7-9557-BE6A4CFEF2BD}" destId="{91F81C68-5014-439C-8F2F-07056C0FAA7B}" srcOrd="0" destOrd="0" presId="urn:microsoft.com/office/officeart/2005/8/layout/hProcess11"/>
    <dgm:cxn modelId="{75F78949-56ED-4F6D-BE22-6577D5B9444E}" type="presParOf" srcId="{2751A248-EB6A-43F7-9557-BE6A4CFEF2BD}" destId="{A5CDEB9D-9282-4BDB-B3F9-FDFB74624ED3}" srcOrd="1" destOrd="0" presId="urn:microsoft.com/office/officeart/2005/8/layout/hProcess11"/>
    <dgm:cxn modelId="{66FE8067-B63B-40EF-B1C6-FA82C9C8BAE1}" type="presParOf" srcId="{A5CDEB9D-9282-4BDB-B3F9-FDFB74624ED3}" destId="{9EA5537A-AA06-46B4-AA12-16F517FAFC03}" srcOrd="0" destOrd="0" presId="urn:microsoft.com/office/officeart/2005/8/layout/hProcess11"/>
    <dgm:cxn modelId="{98A315F2-4995-4AC9-A30F-77DB83106ED9}" type="presParOf" srcId="{9EA5537A-AA06-46B4-AA12-16F517FAFC03}" destId="{C815B58B-46D0-4629-87E2-9EA3B7AE1F3C}" srcOrd="0" destOrd="0" presId="urn:microsoft.com/office/officeart/2005/8/layout/hProcess11"/>
    <dgm:cxn modelId="{093826AB-02E2-46B7-9D36-97D17E87B9EA}" type="presParOf" srcId="{9EA5537A-AA06-46B4-AA12-16F517FAFC03}" destId="{370E7053-0682-4909-AD21-01F5F738D8F8}" srcOrd="1" destOrd="0" presId="urn:microsoft.com/office/officeart/2005/8/layout/hProcess11"/>
    <dgm:cxn modelId="{D3690047-B370-4B9B-9E5B-CD71F1F7E62E}" type="presParOf" srcId="{9EA5537A-AA06-46B4-AA12-16F517FAFC03}" destId="{D886E204-77CF-431C-80E5-7887273F8C59}" srcOrd="2" destOrd="0" presId="urn:microsoft.com/office/officeart/2005/8/layout/hProcess11"/>
    <dgm:cxn modelId="{6328B311-81D6-47F8-B034-12F0A5F4A844}" type="presParOf" srcId="{A5CDEB9D-9282-4BDB-B3F9-FDFB74624ED3}" destId="{CAD7F5DB-F9BB-475C-B630-16E82627F343}" srcOrd="1" destOrd="0" presId="urn:microsoft.com/office/officeart/2005/8/layout/hProcess11"/>
    <dgm:cxn modelId="{6170FFDD-1941-43DB-B8A9-C713DED575A4}" type="presParOf" srcId="{A5CDEB9D-9282-4BDB-B3F9-FDFB74624ED3}" destId="{39C0B8D0-F5BA-4142-A763-D3B0FD3E2807}" srcOrd="2" destOrd="0" presId="urn:microsoft.com/office/officeart/2005/8/layout/hProcess11"/>
    <dgm:cxn modelId="{618759A0-153A-4285-BFEF-F16C3D5BF974}" type="presParOf" srcId="{39C0B8D0-F5BA-4142-A763-D3B0FD3E2807}" destId="{F7EED7E7-9FE2-4121-B491-A7ECC6B10E2A}" srcOrd="0" destOrd="0" presId="urn:microsoft.com/office/officeart/2005/8/layout/hProcess11"/>
    <dgm:cxn modelId="{1D37BA45-7F51-4D5D-9CB4-91C31363DD97}" type="presParOf" srcId="{39C0B8D0-F5BA-4142-A763-D3B0FD3E2807}" destId="{D84BAA8D-8938-4E7B-BDCA-363125ED3FC2}" srcOrd="1" destOrd="0" presId="urn:microsoft.com/office/officeart/2005/8/layout/hProcess11"/>
    <dgm:cxn modelId="{907382FB-0205-4268-B306-734677FAD565}" type="presParOf" srcId="{39C0B8D0-F5BA-4142-A763-D3B0FD3E2807}" destId="{A7A28038-82BB-4292-9859-714CE1AF4A3B}" srcOrd="2" destOrd="0" presId="urn:microsoft.com/office/officeart/2005/8/layout/hProcess11"/>
    <dgm:cxn modelId="{4D3BE9E1-E35F-4AC1-99A2-FABDB0540053}" type="presParOf" srcId="{A5CDEB9D-9282-4BDB-B3F9-FDFB74624ED3}" destId="{203BF37C-183C-4DE2-B297-D5344E07529B}" srcOrd="3" destOrd="0" presId="urn:microsoft.com/office/officeart/2005/8/layout/hProcess11"/>
    <dgm:cxn modelId="{3B2CC85E-09E2-4A62-8B62-CE530B0AAE47}" type="presParOf" srcId="{A5CDEB9D-9282-4BDB-B3F9-FDFB74624ED3}" destId="{30A32505-8348-472A-A2E6-731E6B24471C}" srcOrd="4" destOrd="0" presId="urn:microsoft.com/office/officeart/2005/8/layout/hProcess11"/>
    <dgm:cxn modelId="{095B5B6F-DBC5-4BAE-A53F-985980CB0C92}" type="presParOf" srcId="{30A32505-8348-472A-A2E6-731E6B24471C}" destId="{990C649A-8175-489C-BE87-F438F58ECF46}" srcOrd="0" destOrd="0" presId="urn:microsoft.com/office/officeart/2005/8/layout/hProcess11"/>
    <dgm:cxn modelId="{74199C01-F18D-4E2A-8785-4783391696DC}" type="presParOf" srcId="{30A32505-8348-472A-A2E6-731E6B24471C}" destId="{3DC3173D-4B11-4D4E-9884-6E074D14007E}" srcOrd="1" destOrd="0" presId="urn:microsoft.com/office/officeart/2005/8/layout/hProcess11"/>
    <dgm:cxn modelId="{BAA61C6F-4DE6-4EA8-A9DC-3C1900D748A1}" type="presParOf" srcId="{30A32505-8348-472A-A2E6-731E6B24471C}" destId="{24834AC8-43B8-4C50-B9A0-9E99E55C528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B790640-554E-4FC1-8CDE-37E39F0578E4}" type="doc">
      <dgm:prSet loTypeId="urn:microsoft.com/office/officeart/2009/3/layout/RandomtoResultProcess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C5D220E-5574-4260-B76A-95CA564843B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 рекомендации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Рособрнадзора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и </a:t>
          </a:r>
          <a:r>
            <a: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данных о ЮЛ, ИП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EBECCB-A0E7-4CAD-815F-B181948DEEDD}" type="parTrans" cxnId="{057AD04E-1B4C-4CFF-A5EC-5C5706AAF560}">
      <dgm:prSet/>
      <dgm:spPr/>
      <dgm:t>
        <a:bodyPr/>
        <a:lstStyle/>
        <a:p>
          <a:endParaRPr lang="ru-RU"/>
        </a:p>
      </dgm:t>
    </dgm:pt>
    <dgm:pt modelId="{5ABA5771-4E79-403A-B2BD-642FC37FAD40}" type="sibTrans" cxnId="{057AD04E-1B4C-4CFF-A5EC-5C5706AAF560}">
      <dgm:prSet/>
      <dgm:spPr/>
      <dgm:t>
        <a:bodyPr/>
        <a:lstStyle/>
        <a:p>
          <a:endParaRPr lang="ru-RU"/>
        </a:p>
      </dgm:t>
    </dgm:pt>
    <dgm:pt modelId="{6D3025D4-B63C-40A7-B689-DF9CB5271FC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Объективный выбор объектов проверки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995936-A9C3-4C2E-8D25-8A31C90687C9}" type="parTrans" cxnId="{51B8C6C5-60D9-4B45-8418-DBC385CEDFB6}">
      <dgm:prSet/>
      <dgm:spPr/>
      <dgm:t>
        <a:bodyPr/>
        <a:lstStyle/>
        <a:p>
          <a:endParaRPr lang="ru-RU"/>
        </a:p>
      </dgm:t>
    </dgm:pt>
    <dgm:pt modelId="{B21E1F91-62AF-40EB-BDC0-ADF00777F830}" type="sibTrans" cxnId="{51B8C6C5-60D9-4B45-8418-DBC385CEDFB6}">
      <dgm:prSet/>
      <dgm:spPr/>
      <dgm:t>
        <a:bodyPr/>
        <a:lstStyle/>
        <a:p>
          <a:endParaRPr lang="ru-RU"/>
        </a:p>
      </dgm:t>
    </dgm:pt>
    <dgm:pt modelId="{F1086382-6D91-4130-B1E3-19F21B146ABC}" type="pres">
      <dgm:prSet presAssocID="{CB790640-554E-4FC1-8CDE-37E39F0578E4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D6A5751-DFAD-4400-A264-E616225BE257}" type="pres">
      <dgm:prSet presAssocID="{8C5D220E-5574-4260-B76A-95CA564843BB}" presName="chaos" presStyleCnt="0"/>
      <dgm:spPr/>
    </dgm:pt>
    <dgm:pt modelId="{6331E68F-1428-4A0E-8A84-CD15BDD98101}" type="pres">
      <dgm:prSet presAssocID="{8C5D220E-5574-4260-B76A-95CA564843BB}" presName="parTx1" presStyleLbl="revTx" presStyleIdx="0" presStyleCnt="1"/>
      <dgm:spPr/>
      <dgm:t>
        <a:bodyPr/>
        <a:lstStyle/>
        <a:p>
          <a:endParaRPr lang="ru-RU"/>
        </a:p>
      </dgm:t>
    </dgm:pt>
    <dgm:pt modelId="{48D93EF4-247F-4BBF-8EC5-EF9BBE77980D}" type="pres">
      <dgm:prSet presAssocID="{8C5D220E-5574-4260-B76A-95CA564843BB}" presName="c1" presStyleLbl="node1" presStyleIdx="0" presStyleCnt="19"/>
      <dgm:spPr/>
    </dgm:pt>
    <dgm:pt modelId="{55CE13B7-F7E4-4547-97A5-A5D51F0492AE}" type="pres">
      <dgm:prSet presAssocID="{8C5D220E-5574-4260-B76A-95CA564843BB}" presName="c2" presStyleLbl="node1" presStyleIdx="1" presStyleCnt="19"/>
      <dgm:spPr/>
    </dgm:pt>
    <dgm:pt modelId="{43C9D1C3-52E5-4E34-8589-1AB0FF130947}" type="pres">
      <dgm:prSet presAssocID="{8C5D220E-5574-4260-B76A-95CA564843BB}" presName="c3" presStyleLbl="node1" presStyleIdx="2" presStyleCnt="19"/>
      <dgm:spPr/>
    </dgm:pt>
    <dgm:pt modelId="{32D0BF70-5AB0-493B-8876-51CF2176FA85}" type="pres">
      <dgm:prSet presAssocID="{8C5D220E-5574-4260-B76A-95CA564843BB}" presName="c4" presStyleLbl="node1" presStyleIdx="3" presStyleCnt="19"/>
      <dgm:spPr/>
    </dgm:pt>
    <dgm:pt modelId="{15FAF483-0F4F-43FE-B431-97F854E4EFDC}" type="pres">
      <dgm:prSet presAssocID="{8C5D220E-5574-4260-B76A-95CA564843BB}" presName="c5" presStyleLbl="node1" presStyleIdx="4" presStyleCnt="19"/>
      <dgm:spPr/>
    </dgm:pt>
    <dgm:pt modelId="{99EE2852-0BC5-4851-9E75-E65193B3ABD9}" type="pres">
      <dgm:prSet presAssocID="{8C5D220E-5574-4260-B76A-95CA564843BB}" presName="c6" presStyleLbl="node1" presStyleIdx="5" presStyleCnt="19"/>
      <dgm:spPr/>
    </dgm:pt>
    <dgm:pt modelId="{7A954497-DD11-48A0-8F88-A8833E44C672}" type="pres">
      <dgm:prSet presAssocID="{8C5D220E-5574-4260-B76A-95CA564843BB}" presName="c7" presStyleLbl="node1" presStyleIdx="6" presStyleCnt="19"/>
      <dgm:spPr/>
    </dgm:pt>
    <dgm:pt modelId="{12325510-6D6F-474D-813A-E5847180532B}" type="pres">
      <dgm:prSet presAssocID="{8C5D220E-5574-4260-B76A-95CA564843BB}" presName="c8" presStyleLbl="node1" presStyleIdx="7" presStyleCnt="19"/>
      <dgm:spPr/>
    </dgm:pt>
    <dgm:pt modelId="{A11E32DA-B02D-41A2-8174-67AF293F7C23}" type="pres">
      <dgm:prSet presAssocID="{8C5D220E-5574-4260-B76A-95CA564843BB}" presName="c9" presStyleLbl="node1" presStyleIdx="8" presStyleCnt="19" custLinFactNeighborX="69859" custLinFactNeighborY="-6653"/>
      <dgm:spPr/>
    </dgm:pt>
    <dgm:pt modelId="{00DCA1E3-8547-4501-A61D-29C38D48E3DE}" type="pres">
      <dgm:prSet presAssocID="{8C5D220E-5574-4260-B76A-95CA564843BB}" presName="c10" presStyleLbl="node1" presStyleIdx="9" presStyleCnt="19"/>
      <dgm:spPr/>
    </dgm:pt>
    <dgm:pt modelId="{5702454C-DC13-424E-B3DD-529284460965}" type="pres">
      <dgm:prSet presAssocID="{8C5D220E-5574-4260-B76A-95CA564843BB}" presName="c11" presStyleLbl="node1" presStyleIdx="10" presStyleCnt="19"/>
      <dgm:spPr/>
    </dgm:pt>
    <dgm:pt modelId="{47CBCCCD-D2E4-40E4-918B-6C66EA2776F8}" type="pres">
      <dgm:prSet presAssocID="{8C5D220E-5574-4260-B76A-95CA564843BB}" presName="c12" presStyleLbl="node1" presStyleIdx="11" presStyleCnt="19"/>
      <dgm:spPr/>
    </dgm:pt>
    <dgm:pt modelId="{5BC5AA79-5472-4BB9-B84A-92BF0E492EBD}" type="pres">
      <dgm:prSet presAssocID="{8C5D220E-5574-4260-B76A-95CA564843BB}" presName="c13" presStyleLbl="node1" presStyleIdx="12" presStyleCnt="19"/>
      <dgm:spPr/>
    </dgm:pt>
    <dgm:pt modelId="{5C2C6C31-32AB-4A95-969C-8CB0DBE26E84}" type="pres">
      <dgm:prSet presAssocID="{8C5D220E-5574-4260-B76A-95CA564843BB}" presName="c14" presStyleLbl="node1" presStyleIdx="13" presStyleCnt="19"/>
      <dgm:spPr/>
    </dgm:pt>
    <dgm:pt modelId="{C3B90507-3590-4777-AB40-2BB634BE330F}" type="pres">
      <dgm:prSet presAssocID="{8C5D220E-5574-4260-B76A-95CA564843BB}" presName="c15" presStyleLbl="node1" presStyleIdx="14" presStyleCnt="19"/>
      <dgm:spPr/>
    </dgm:pt>
    <dgm:pt modelId="{DAD1A68E-91D8-4FF8-80B8-5A433F47D573}" type="pres">
      <dgm:prSet presAssocID="{8C5D220E-5574-4260-B76A-95CA564843BB}" presName="c16" presStyleLbl="node1" presStyleIdx="15" presStyleCnt="19"/>
      <dgm:spPr/>
    </dgm:pt>
    <dgm:pt modelId="{88C6CAEA-FE5D-485D-9A0B-819AC7A297A0}" type="pres">
      <dgm:prSet presAssocID="{8C5D220E-5574-4260-B76A-95CA564843BB}" presName="c17" presStyleLbl="node1" presStyleIdx="16" presStyleCnt="19"/>
      <dgm:spPr/>
    </dgm:pt>
    <dgm:pt modelId="{7CE572C6-1190-4FC8-ABF6-46ED7CCCF559}" type="pres">
      <dgm:prSet presAssocID="{8C5D220E-5574-4260-B76A-95CA564843BB}" presName="c18" presStyleLbl="node1" presStyleIdx="17" presStyleCnt="19"/>
      <dgm:spPr/>
    </dgm:pt>
    <dgm:pt modelId="{24BCB8A6-1A9C-4844-93D0-FC590124313C}" type="pres">
      <dgm:prSet presAssocID="{5ABA5771-4E79-403A-B2BD-642FC37FAD40}" presName="chevronComposite1" presStyleCnt="0"/>
      <dgm:spPr/>
    </dgm:pt>
    <dgm:pt modelId="{23E09AAE-C01C-450E-B179-79284A2A0F58}" type="pres">
      <dgm:prSet presAssocID="{5ABA5771-4E79-403A-B2BD-642FC37FAD40}" presName="chevron1" presStyleLbl="sibTrans2D1" presStyleIdx="0" presStyleCnt="2"/>
      <dgm:spPr/>
    </dgm:pt>
    <dgm:pt modelId="{71CEFA48-0CE4-44AA-A08A-4692B3599001}" type="pres">
      <dgm:prSet presAssocID="{5ABA5771-4E79-403A-B2BD-642FC37FAD40}" presName="spChevron1" presStyleCnt="0"/>
      <dgm:spPr/>
    </dgm:pt>
    <dgm:pt modelId="{61D66581-9FEF-44B0-A318-00E8BD96E80E}" type="pres">
      <dgm:prSet presAssocID="{5ABA5771-4E79-403A-B2BD-642FC37FAD40}" presName="overlap" presStyleCnt="0"/>
      <dgm:spPr/>
    </dgm:pt>
    <dgm:pt modelId="{BE9C57B3-99C9-4727-8642-6B7413BCF1C5}" type="pres">
      <dgm:prSet presAssocID="{5ABA5771-4E79-403A-B2BD-642FC37FAD40}" presName="chevronComposite2" presStyleCnt="0"/>
      <dgm:spPr/>
    </dgm:pt>
    <dgm:pt modelId="{6AB78579-EF8C-49FF-9EE7-63828EFAB4C8}" type="pres">
      <dgm:prSet presAssocID="{5ABA5771-4E79-403A-B2BD-642FC37FAD40}" presName="chevron2" presStyleLbl="sibTrans2D1" presStyleIdx="1" presStyleCnt="2"/>
      <dgm:spPr/>
    </dgm:pt>
    <dgm:pt modelId="{7735B5D0-CF4D-466F-AEC3-0809ED423F75}" type="pres">
      <dgm:prSet presAssocID="{5ABA5771-4E79-403A-B2BD-642FC37FAD40}" presName="spChevron2" presStyleCnt="0"/>
      <dgm:spPr/>
    </dgm:pt>
    <dgm:pt modelId="{4103E282-494D-4536-BF0C-FF27AEA02B07}" type="pres">
      <dgm:prSet presAssocID="{6D3025D4-B63C-40A7-B689-DF9CB5271FCC}" presName="last" presStyleCnt="0"/>
      <dgm:spPr/>
    </dgm:pt>
    <dgm:pt modelId="{59CDF985-E572-4BF0-BCAD-85E413372AAF}" type="pres">
      <dgm:prSet presAssocID="{6D3025D4-B63C-40A7-B689-DF9CB5271FCC}" presName="circleTx" presStyleLbl="node1" presStyleIdx="18" presStyleCnt="19"/>
      <dgm:spPr/>
      <dgm:t>
        <a:bodyPr/>
        <a:lstStyle/>
        <a:p>
          <a:endParaRPr lang="ru-RU"/>
        </a:p>
      </dgm:t>
    </dgm:pt>
    <dgm:pt modelId="{626075DF-C8D9-48CC-B082-788E2AF60D5C}" type="pres">
      <dgm:prSet presAssocID="{6D3025D4-B63C-40A7-B689-DF9CB5271FCC}" presName="spN" presStyleCnt="0"/>
      <dgm:spPr/>
    </dgm:pt>
  </dgm:ptLst>
  <dgm:cxnLst>
    <dgm:cxn modelId="{0B638A68-CA1D-436A-898D-A758C56CEB91}" type="presOf" srcId="{8C5D220E-5574-4260-B76A-95CA564843BB}" destId="{6331E68F-1428-4A0E-8A84-CD15BDD98101}" srcOrd="0" destOrd="0" presId="urn:microsoft.com/office/officeart/2009/3/layout/RandomtoResultProcess"/>
    <dgm:cxn modelId="{66F7A57B-9536-4F39-A48E-3FBB5C509800}" type="presOf" srcId="{6D3025D4-B63C-40A7-B689-DF9CB5271FCC}" destId="{59CDF985-E572-4BF0-BCAD-85E413372AAF}" srcOrd="0" destOrd="0" presId="urn:microsoft.com/office/officeart/2009/3/layout/RandomtoResultProcess"/>
    <dgm:cxn modelId="{51B8C6C5-60D9-4B45-8418-DBC385CEDFB6}" srcId="{CB790640-554E-4FC1-8CDE-37E39F0578E4}" destId="{6D3025D4-B63C-40A7-B689-DF9CB5271FCC}" srcOrd="1" destOrd="0" parTransId="{E2995936-A9C3-4C2E-8D25-8A31C90687C9}" sibTransId="{B21E1F91-62AF-40EB-BDC0-ADF00777F830}"/>
    <dgm:cxn modelId="{A989A4CD-CE48-49D4-8042-7A48817124A2}" type="presOf" srcId="{CB790640-554E-4FC1-8CDE-37E39F0578E4}" destId="{F1086382-6D91-4130-B1E3-19F21B146ABC}" srcOrd="0" destOrd="0" presId="urn:microsoft.com/office/officeart/2009/3/layout/RandomtoResultProcess"/>
    <dgm:cxn modelId="{057AD04E-1B4C-4CFF-A5EC-5C5706AAF560}" srcId="{CB790640-554E-4FC1-8CDE-37E39F0578E4}" destId="{8C5D220E-5574-4260-B76A-95CA564843BB}" srcOrd="0" destOrd="0" parTransId="{13EBECCB-A0E7-4CAD-815F-B181948DEEDD}" sibTransId="{5ABA5771-4E79-403A-B2BD-642FC37FAD40}"/>
    <dgm:cxn modelId="{184E812D-88FB-481E-8CFF-2429344798B4}" type="presParOf" srcId="{F1086382-6D91-4130-B1E3-19F21B146ABC}" destId="{0D6A5751-DFAD-4400-A264-E616225BE257}" srcOrd="0" destOrd="0" presId="urn:microsoft.com/office/officeart/2009/3/layout/RandomtoResultProcess"/>
    <dgm:cxn modelId="{3D721FA0-15A9-495F-BF76-6576A1E8DACC}" type="presParOf" srcId="{0D6A5751-DFAD-4400-A264-E616225BE257}" destId="{6331E68F-1428-4A0E-8A84-CD15BDD98101}" srcOrd="0" destOrd="0" presId="urn:microsoft.com/office/officeart/2009/3/layout/RandomtoResultProcess"/>
    <dgm:cxn modelId="{13C74D06-9F5A-4601-944D-56881E97A887}" type="presParOf" srcId="{0D6A5751-DFAD-4400-A264-E616225BE257}" destId="{48D93EF4-247F-4BBF-8EC5-EF9BBE77980D}" srcOrd="1" destOrd="0" presId="urn:microsoft.com/office/officeart/2009/3/layout/RandomtoResultProcess"/>
    <dgm:cxn modelId="{3F179980-70C1-4C9E-9B03-1EBF33857F4C}" type="presParOf" srcId="{0D6A5751-DFAD-4400-A264-E616225BE257}" destId="{55CE13B7-F7E4-4547-97A5-A5D51F0492AE}" srcOrd="2" destOrd="0" presId="urn:microsoft.com/office/officeart/2009/3/layout/RandomtoResultProcess"/>
    <dgm:cxn modelId="{B308DF49-A403-48CC-824F-C76C4E9D6EAD}" type="presParOf" srcId="{0D6A5751-DFAD-4400-A264-E616225BE257}" destId="{43C9D1C3-52E5-4E34-8589-1AB0FF130947}" srcOrd="3" destOrd="0" presId="urn:microsoft.com/office/officeart/2009/3/layout/RandomtoResultProcess"/>
    <dgm:cxn modelId="{BCCB0645-AD7B-4B4D-A691-9A4D6BAD370F}" type="presParOf" srcId="{0D6A5751-DFAD-4400-A264-E616225BE257}" destId="{32D0BF70-5AB0-493B-8876-51CF2176FA85}" srcOrd="4" destOrd="0" presId="urn:microsoft.com/office/officeart/2009/3/layout/RandomtoResultProcess"/>
    <dgm:cxn modelId="{AD1B2077-F2BB-49B2-95E1-DDC91F264F45}" type="presParOf" srcId="{0D6A5751-DFAD-4400-A264-E616225BE257}" destId="{15FAF483-0F4F-43FE-B431-97F854E4EFDC}" srcOrd="5" destOrd="0" presId="urn:microsoft.com/office/officeart/2009/3/layout/RandomtoResultProcess"/>
    <dgm:cxn modelId="{A432E725-1F98-4705-A1C9-FAA5DCDEA754}" type="presParOf" srcId="{0D6A5751-DFAD-4400-A264-E616225BE257}" destId="{99EE2852-0BC5-4851-9E75-E65193B3ABD9}" srcOrd="6" destOrd="0" presId="urn:microsoft.com/office/officeart/2009/3/layout/RandomtoResultProcess"/>
    <dgm:cxn modelId="{11C1ADE8-6E1F-4BD5-A1A5-A6009E0773DB}" type="presParOf" srcId="{0D6A5751-DFAD-4400-A264-E616225BE257}" destId="{7A954497-DD11-48A0-8F88-A8833E44C672}" srcOrd="7" destOrd="0" presId="urn:microsoft.com/office/officeart/2009/3/layout/RandomtoResultProcess"/>
    <dgm:cxn modelId="{CC47F584-6406-4C7E-BD41-236DB413E81E}" type="presParOf" srcId="{0D6A5751-DFAD-4400-A264-E616225BE257}" destId="{12325510-6D6F-474D-813A-E5847180532B}" srcOrd="8" destOrd="0" presId="urn:microsoft.com/office/officeart/2009/3/layout/RandomtoResultProcess"/>
    <dgm:cxn modelId="{64DB4219-5BCC-4268-A256-B4F44E27DE19}" type="presParOf" srcId="{0D6A5751-DFAD-4400-A264-E616225BE257}" destId="{A11E32DA-B02D-41A2-8174-67AF293F7C23}" srcOrd="9" destOrd="0" presId="urn:microsoft.com/office/officeart/2009/3/layout/RandomtoResultProcess"/>
    <dgm:cxn modelId="{47557AA9-9702-4244-AE67-877BDF03A165}" type="presParOf" srcId="{0D6A5751-DFAD-4400-A264-E616225BE257}" destId="{00DCA1E3-8547-4501-A61D-29C38D48E3DE}" srcOrd="10" destOrd="0" presId="urn:microsoft.com/office/officeart/2009/3/layout/RandomtoResultProcess"/>
    <dgm:cxn modelId="{35876F13-F891-4360-A8E5-98949E62F27B}" type="presParOf" srcId="{0D6A5751-DFAD-4400-A264-E616225BE257}" destId="{5702454C-DC13-424E-B3DD-529284460965}" srcOrd="11" destOrd="0" presId="urn:microsoft.com/office/officeart/2009/3/layout/RandomtoResultProcess"/>
    <dgm:cxn modelId="{43EF2B00-ED90-4E06-AA31-4F8F73C752E2}" type="presParOf" srcId="{0D6A5751-DFAD-4400-A264-E616225BE257}" destId="{47CBCCCD-D2E4-40E4-918B-6C66EA2776F8}" srcOrd="12" destOrd="0" presId="urn:microsoft.com/office/officeart/2009/3/layout/RandomtoResultProcess"/>
    <dgm:cxn modelId="{1B9119FF-C585-4C6C-8DAA-0B592AA5DB0F}" type="presParOf" srcId="{0D6A5751-DFAD-4400-A264-E616225BE257}" destId="{5BC5AA79-5472-4BB9-B84A-92BF0E492EBD}" srcOrd="13" destOrd="0" presId="urn:microsoft.com/office/officeart/2009/3/layout/RandomtoResultProcess"/>
    <dgm:cxn modelId="{5CBFE6F1-60C0-4E15-B0D5-7CD5E09C5138}" type="presParOf" srcId="{0D6A5751-DFAD-4400-A264-E616225BE257}" destId="{5C2C6C31-32AB-4A95-969C-8CB0DBE26E84}" srcOrd="14" destOrd="0" presId="urn:microsoft.com/office/officeart/2009/3/layout/RandomtoResultProcess"/>
    <dgm:cxn modelId="{D7AD06FA-14E3-4A37-BAAA-650B519512A1}" type="presParOf" srcId="{0D6A5751-DFAD-4400-A264-E616225BE257}" destId="{C3B90507-3590-4777-AB40-2BB634BE330F}" srcOrd="15" destOrd="0" presId="urn:microsoft.com/office/officeart/2009/3/layout/RandomtoResultProcess"/>
    <dgm:cxn modelId="{71B19C17-4910-40ED-9184-03915A99C7A1}" type="presParOf" srcId="{0D6A5751-DFAD-4400-A264-E616225BE257}" destId="{DAD1A68E-91D8-4FF8-80B8-5A433F47D573}" srcOrd="16" destOrd="0" presId="urn:microsoft.com/office/officeart/2009/3/layout/RandomtoResultProcess"/>
    <dgm:cxn modelId="{52E25B69-86A4-4AA0-9C6C-A072AEA5F079}" type="presParOf" srcId="{0D6A5751-DFAD-4400-A264-E616225BE257}" destId="{88C6CAEA-FE5D-485D-9A0B-819AC7A297A0}" srcOrd="17" destOrd="0" presId="urn:microsoft.com/office/officeart/2009/3/layout/RandomtoResultProcess"/>
    <dgm:cxn modelId="{F43DB2EA-89A0-463D-A0D7-82FB966F5F41}" type="presParOf" srcId="{0D6A5751-DFAD-4400-A264-E616225BE257}" destId="{7CE572C6-1190-4FC8-ABF6-46ED7CCCF559}" srcOrd="18" destOrd="0" presId="urn:microsoft.com/office/officeart/2009/3/layout/RandomtoResultProcess"/>
    <dgm:cxn modelId="{B5016606-5FB8-4AE4-AD77-8A17F267FBE4}" type="presParOf" srcId="{F1086382-6D91-4130-B1E3-19F21B146ABC}" destId="{24BCB8A6-1A9C-4844-93D0-FC590124313C}" srcOrd="1" destOrd="0" presId="urn:microsoft.com/office/officeart/2009/3/layout/RandomtoResultProcess"/>
    <dgm:cxn modelId="{93886CBD-88E4-458F-A576-2882D5368617}" type="presParOf" srcId="{24BCB8A6-1A9C-4844-93D0-FC590124313C}" destId="{23E09AAE-C01C-450E-B179-79284A2A0F58}" srcOrd="0" destOrd="0" presId="urn:microsoft.com/office/officeart/2009/3/layout/RandomtoResultProcess"/>
    <dgm:cxn modelId="{8033BA55-4783-43EE-8B8F-FAB60B816243}" type="presParOf" srcId="{24BCB8A6-1A9C-4844-93D0-FC590124313C}" destId="{71CEFA48-0CE4-44AA-A08A-4692B3599001}" srcOrd="1" destOrd="0" presId="urn:microsoft.com/office/officeart/2009/3/layout/RandomtoResultProcess"/>
    <dgm:cxn modelId="{A62C2000-CA94-43A9-B621-C8B4BAC0D792}" type="presParOf" srcId="{F1086382-6D91-4130-B1E3-19F21B146ABC}" destId="{61D66581-9FEF-44B0-A318-00E8BD96E80E}" srcOrd="2" destOrd="0" presId="urn:microsoft.com/office/officeart/2009/3/layout/RandomtoResultProcess"/>
    <dgm:cxn modelId="{E2DD01C4-E3D2-4354-8829-E650D6328E21}" type="presParOf" srcId="{F1086382-6D91-4130-B1E3-19F21B146ABC}" destId="{BE9C57B3-99C9-4727-8642-6B7413BCF1C5}" srcOrd="3" destOrd="0" presId="urn:microsoft.com/office/officeart/2009/3/layout/RandomtoResultProcess"/>
    <dgm:cxn modelId="{1DF43299-F73B-426D-8D8C-6C21F9AB8D34}" type="presParOf" srcId="{BE9C57B3-99C9-4727-8642-6B7413BCF1C5}" destId="{6AB78579-EF8C-49FF-9EE7-63828EFAB4C8}" srcOrd="0" destOrd="0" presId="urn:microsoft.com/office/officeart/2009/3/layout/RandomtoResultProcess"/>
    <dgm:cxn modelId="{A03E7DE7-F3C5-4F08-8662-DFE2BBB93C74}" type="presParOf" srcId="{BE9C57B3-99C9-4727-8642-6B7413BCF1C5}" destId="{7735B5D0-CF4D-466F-AEC3-0809ED423F75}" srcOrd="1" destOrd="0" presId="urn:microsoft.com/office/officeart/2009/3/layout/RandomtoResultProcess"/>
    <dgm:cxn modelId="{F8216581-2A48-4487-A9E3-524D5C774C17}" type="presParOf" srcId="{F1086382-6D91-4130-B1E3-19F21B146ABC}" destId="{4103E282-494D-4536-BF0C-FF27AEA02B07}" srcOrd="4" destOrd="0" presId="urn:microsoft.com/office/officeart/2009/3/layout/RandomtoResultProcess"/>
    <dgm:cxn modelId="{4F4BBA8A-87CC-4FB0-90DA-E114820F2B36}" type="presParOf" srcId="{4103E282-494D-4536-BF0C-FF27AEA02B07}" destId="{59CDF985-E572-4BF0-BCAD-85E413372AAF}" srcOrd="0" destOrd="0" presId="urn:microsoft.com/office/officeart/2009/3/layout/RandomtoResultProcess"/>
    <dgm:cxn modelId="{75D83758-C52C-4418-AE1A-448A045A091F}" type="presParOf" srcId="{4103E282-494D-4536-BF0C-FF27AEA02B07}" destId="{626075DF-C8D9-48CC-B082-788E2AF60D5C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25D48C-E5A3-46DD-A38F-2F0A9D96B4C2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44ECD8-3910-4586-97DF-41A72ED023F1}">
      <dgm:prSet phldrT="[Текст]" custT="1"/>
      <dgm:spPr/>
      <dgm:t>
        <a:bodyPr/>
        <a:lstStyle/>
        <a:p>
          <a:pPr algn="ctr"/>
          <a:r>
            <a:rPr lang="ru-RU" alt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rPr>
            <a:t>100% проведение диагностических процедур в рамках ФГККО</a:t>
          </a:r>
          <a:endParaRPr lang="ru-RU" sz="16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DE9B3A-8E6B-4686-B4D4-088EC7416733}" type="parTrans" cxnId="{C9767E8D-3379-48FE-94C7-BDD0A94FAED9}">
      <dgm:prSet/>
      <dgm:spPr/>
      <dgm:t>
        <a:bodyPr/>
        <a:lstStyle/>
        <a:p>
          <a:endParaRPr lang="ru-RU"/>
        </a:p>
      </dgm:t>
    </dgm:pt>
    <dgm:pt modelId="{96797A69-BF9F-47DA-B746-9E67A6562462}" type="sibTrans" cxnId="{C9767E8D-3379-48FE-94C7-BDD0A94FAED9}">
      <dgm:prSet/>
      <dgm:spPr/>
      <dgm:t>
        <a:bodyPr/>
        <a:lstStyle/>
        <a:p>
          <a:endParaRPr lang="ru-RU"/>
        </a:p>
      </dgm:t>
    </dgm:pt>
    <dgm:pt modelId="{901B67E3-082F-43E1-B169-3054AA978635}">
      <dgm:prSet phldrT="[Текст]" custT="1"/>
      <dgm:spPr/>
      <dgm:t>
        <a:bodyPr/>
        <a:lstStyle/>
        <a:p>
          <a:pPr algn="ctr"/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проверок</a:t>
          </a:r>
          <a:r>
            <a: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эффективных формах – выездные проверки</a:t>
          </a:r>
          <a:endParaRPr lang="ru-RU" sz="1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DCD86B-BA47-47AA-81C9-8E77A4B06DDF}" type="parTrans" cxnId="{C5688EFC-1B82-4EA1-A48E-FBBF4BA988A2}">
      <dgm:prSet/>
      <dgm:spPr/>
      <dgm:t>
        <a:bodyPr/>
        <a:lstStyle/>
        <a:p>
          <a:endParaRPr lang="ru-RU"/>
        </a:p>
      </dgm:t>
    </dgm:pt>
    <dgm:pt modelId="{9E92195C-24C9-4393-9028-128A82BD7171}" type="sibTrans" cxnId="{C5688EFC-1B82-4EA1-A48E-FBBF4BA988A2}">
      <dgm:prSet/>
      <dgm:spPr/>
      <dgm:t>
        <a:bodyPr/>
        <a:lstStyle/>
        <a:p>
          <a:endParaRPr lang="ru-RU"/>
        </a:p>
      </dgm:t>
    </dgm:pt>
    <dgm:pt modelId="{4571EA68-CFC8-4B7E-9DBA-DA6DD6E8AE8A}">
      <dgm:prSet phldrT="[Текст]" custT="1"/>
      <dgm:spPr/>
      <dgm:t>
        <a:bodyPr/>
        <a:lstStyle/>
        <a:p>
          <a:pPr algn="ctr"/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Для ЛК и ФГККО – только выездные проверки</a:t>
          </a:r>
          <a:endParaRPr lang="ru-RU" sz="1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8D2FCA-3D9F-4FEC-BEEE-79FB2A08383E}" type="parTrans" cxnId="{8C64BE42-237F-4CEB-B1A2-B98AE189E635}">
      <dgm:prSet/>
      <dgm:spPr/>
      <dgm:t>
        <a:bodyPr/>
        <a:lstStyle/>
        <a:p>
          <a:endParaRPr lang="ru-RU"/>
        </a:p>
      </dgm:t>
    </dgm:pt>
    <dgm:pt modelId="{F62A1BCF-42CE-4D6E-9AFA-6C69B372DF99}" type="sibTrans" cxnId="{8C64BE42-237F-4CEB-B1A2-B98AE189E635}">
      <dgm:prSet/>
      <dgm:spPr/>
      <dgm:t>
        <a:bodyPr/>
        <a:lstStyle/>
        <a:p>
          <a:endParaRPr lang="ru-RU"/>
        </a:p>
      </dgm:t>
    </dgm:pt>
    <dgm:pt modelId="{875CCD2B-16CE-4A51-875C-68D320687766}">
      <dgm:prSet phldrT="[Текст]" custT="1"/>
      <dgm:spPr/>
      <dgm:t>
        <a:bodyPr/>
        <a:lstStyle/>
        <a:p>
          <a:pPr algn="ctr"/>
          <a:r>
            <a:rPr lang="ru-RU" alt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rPr>
            <a:t>Проведение комплексных проверок                   (ФГН, ФГККО, ЛК, либо: ФГН, ЛК)</a:t>
          </a:r>
          <a:endParaRPr lang="ru-RU" sz="1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42621A-2AB7-4F4B-A43D-14CC1BF67603}" type="parTrans" cxnId="{52A088A0-2C0C-4BA1-9292-8C24DEDF6489}">
      <dgm:prSet/>
      <dgm:spPr/>
      <dgm:t>
        <a:bodyPr/>
        <a:lstStyle/>
        <a:p>
          <a:endParaRPr lang="ru-RU"/>
        </a:p>
      </dgm:t>
    </dgm:pt>
    <dgm:pt modelId="{DD259640-5A4A-47B6-96D8-3DD95AFFD9E5}" type="sibTrans" cxnId="{52A088A0-2C0C-4BA1-9292-8C24DEDF6489}">
      <dgm:prSet/>
      <dgm:spPr/>
      <dgm:t>
        <a:bodyPr/>
        <a:lstStyle/>
        <a:p>
          <a:endParaRPr lang="ru-RU"/>
        </a:p>
      </dgm:t>
    </dgm:pt>
    <dgm:pt modelId="{D0EDA14A-8D8F-4E54-A7A0-B85C1ADD5FB0}">
      <dgm:prSet phldrT="[Текст]" custT="1"/>
      <dgm:spPr/>
      <dgm:t>
        <a:bodyPr/>
        <a:lstStyle/>
        <a:p>
          <a:pPr algn="ctr"/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Риск ориентированный подход</a:t>
          </a:r>
          <a:endParaRPr lang="ru-RU" sz="1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B94EF9-5EA2-4E16-AF6D-75009358549C}" type="parTrans" cxnId="{3AD08C38-9244-409F-BD9C-1835DF37F0B2}">
      <dgm:prSet/>
      <dgm:spPr/>
      <dgm:t>
        <a:bodyPr/>
        <a:lstStyle/>
        <a:p>
          <a:endParaRPr lang="ru-RU"/>
        </a:p>
      </dgm:t>
    </dgm:pt>
    <dgm:pt modelId="{72929A1B-315B-41A5-9DEA-2D5E076AC2CB}" type="sibTrans" cxnId="{3AD08C38-9244-409F-BD9C-1835DF37F0B2}">
      <dgm:prSet/>
      <dgm:spPr/>
      <dgm:t>
        <a:bodyPr/>
        <a:lstStyle/>
        <a:p>
          <a:endParaRPr lang="ru-RU"/>
        </a:p>
      </dgm:t>
    </dgm:pt>
    <dgm:pt modelId="{AC6327A4-DAF6-4D77-994D-3CFE340FE7CD}" type="pres">
      <dgm:prSet presAssocID="{6525D48C-E5A3-46DD-A38F-2F0A9D96B4C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C54537-18F8-4A50-B0DD-7125284848FC}" type="pres">
      <dgm:prSet presAssocID="{D0EDA14A-8D8F-4E54-A7A0-B85C1ADD5FB0}" presName="parentLin" presStyleCnt="0"/>
      <dgm:spPr/>
    </dgm:pt>
    <dgm:pt modelId="{C642020F-648F-4733-90F1-F5D1E1DBF6D3}" type="pres">
      <dgm:prSet presAssocID="{D0EDA14A-8D8F-4E54-A7A0-B85C1ADD5FB0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5D476D3C-82B8-4816-8E26-88599F706758}" type="pres">
      <dgm:prSet presAssocID="{D0EDA14A-8D8F-4E54-A7A0-B85C1ADD5FB0}" presName="parentText" presStyleLbl="node1" presStyleIdx="0" presStyleCnt="5" custScaleX="149811" custLinFactNeighborX="-61296" custLinFactNeighborY="405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6ACF9-8045-4F11-B4FE-504A6A45E799}" type="pres">
      <dgm:prSet presAssocID="{D0EDA14A-8D8F-4E54-A7A0-B85C1ADD5FB0}" presName="negativeSpace" presStyleCnt="0"/>
      <dgm:spPr/>
    </dgm:pt>
    <dgm:pt modelId="{3677F1FC-7639-465D-BFC0-A0FF91220C70}" type="pres">
      <dgm:prSet presAssocID="{D0EDA14A-8D8F-4E54-A7A0-B85C1ADD5FB0}" presName="childText" presStyleLbl="conFgAcc1" presStyleIdx="0" presStyleCnt="5">
        <dgm:presLayoutVars>
          <dgm:bulletEnabled val="1"/>
        </dgm:presLayoutVars>
      </dgm:prSet>
      <dgm:spPr/>
    </dgm:pt>
    <dgm:pt modelId="{1DB1C382-A838-42AC-9959-7058DD9D8A50}" type="pres">
      <dgm:prSet presAssocID="{72929A1B-315B-41A5-9DEA-2D5E076AC2CB}" presName="spaceBetweenRectangles" presStyleCnt="0"/>
      <dgm:spPr/>
    </dgm:pt>
    <dgm:pt modelId="{D664F12C-0C93-4706-B710-AF9C115AEFFA}" type="pres">
      <dgm:prSet presAssocID="{875CCD2B-16CE-4A51-875C-68D320687766}" presName="parentLin" presStyleCnt="0"/>
      <dgm:spPr/>
    </dgm:pt>
    <dgm:pt modelId="{203DEAE4-1073-4FDC-9198-5E503A9E0405}" type="pres">
      <dgm:prSet presAssocID="{875CCD2B-16CE-4A51-875C-68D320687766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2A5BCA4-BA8E-4A38-B936-09C1D645BD59}" type="pres">
      <dgm:prSet presAssocID="{875CCD2B-16CE-4A51-875C-68D320687766}" presName="parentText" presStyleLbl="node1" presStyleIdx="1" presStyleCnt="5" custScaleX="157466" custScaleY="123110" custLinFactNeighborX="-15887" custLinFactNeighborY="468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477F1C-DA9B-4C6C-A779-542D91C1637A}" type="pres">
      <dgm:prSet presAssocID="{875CCD2B-16CE-4A51-875C-68D320687766}" presName="negativeSpace" presStyleCnt="0"/>
      <dgm:spPr/>
    </dgm:pt>
    <dgm:pt modelId="{3D799CBF-24F0-4819-9CCB-C262E900396E}" type="pres">
      <dgm:prSet presAssocID="{875CCD2B-16CE-4A51-875C-68D320687766}" presName="childText" presStyleLbl="conFgAcc1" presStyleIdx="1" presStyleCnt="5">
        <dgm:presLayoutVars>
          <dgm:bulletEnabled val="1"/>
        </dgm:presLayoutVars>
      </dgm:prSet>
      <dgm:spPr/>
    </dgm:pt>
    <dgm:pt modelId="{E3BA17DC-9FEB-469D-9472-5396EDA548CE}" type="pres">
      <dgm:prSet presAssocID="{DD259640-5A4A-47B6-96D8-3DD95AFFD9E5}" presName="spaceBetweenRectangles" presStyleCnt="0"/>
      <dgm:spPr/>
    </dgm:pt>
    <dgm:pt modelId="{B8AEBB19-3337-455A-8498-2B985E71207E}" type="pres">
      <dgm:prSet presAssocID="{901B67E3-082F-43E1-B169-3054AA978635}" presName="parentLin" presStyleCnt="0"/>
      <dgm:spPr/>
    </dgm:pt>
    <dgm:pt modelId="{DA0E9D08-F9F9-4F33-A212-7B7F0256CA47}" type="pres">
      <dgm:prSet presAssocID="{901B67E3-082F-43E1-B169-3054AA978635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42EE063D-E417-45CC-9B99-25BF563843D0}" type="pres">
      <dgm:prSet presAssocID="{901B67E3-082F-43E1-B169-3054AA978635}" presName="parentText" presStyleLbl="node1" presStyleIdx="2" presStyleCnt="5" custScaleX="150037" custScaleY="106558" custLinFactNeighborX="-37833" custLinFactNeighborY="465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8FA3CA-8891-46B0-A87E-915CD3E5A524}" type="pres">
      <dgm:prSet presAssocID="{901B67E3-082F-43E1-B169-3054AA978635}" presName="negativeSpace" presStyleCnt="0"/>
      <dgm:spPr/>
    </dgm:pt>
    <dgm:pt modelId="{20E3F4DF-C782-4BF2-A7F1-A2D62FB86E85}" type="pres">
      <dgm:prSet presAssocID="{901B67E3-082F-43E1-B169-3054AA978635}" presName="childText" presStyleLbl="conFgAcc1" presStyleIdx="2" presStyleCnt="5">
        <dgm:presLayoutVars>
          <dgm:bulletEnabled val="1"/>
        </dgm:presLayoutVars>
      </dgm:prSet>
      <dgm:spPr/>
    </dgm:pt>
    <dgm:pt modelId="{5423FE18-3614-4AB9-AD66-A3A94C42343F}" type="pres">
      <dgm:prSet presAssocID="{9E92195C-24C9-4393-9028-128A82BD7171}" presName="spaceBetweenRectangles" presStyleCnt="0"/>
      <dgm:spPr/>
    </dgm:pt>
    <dgm:pt modelId="{A13E644F-95F2-4F72-A389-F7D3BE222708}" type="pres">
      <dgm:prSet presAssocID="{4571EA68-CFC8-4B7E-9DBA-DA6DD6E8AE8A}" presName="parentLin" presStyleCnt="0"/>
      <dgm:spPr/>
    </dgm:pt>
    <dgm:pt modelId="{32CC7333-CF03-4982-818C-5E86350C8BE1}" type="pres">
      <dgm:prSet presAssocID="{4571EA68-CFC8-4B7E-9DBA-DA6DD6E8AE8A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7395573D-75ED-4BE7-BB7A-1D3700E5C774}" type="pres">
      <dgm:prSet presAssocID="{4571EA68-CFC8-4B7E-9DBA-DA6DD6E8AE8A}" presName="parentText" presStyleLbl="node1" presStyleIdx="3" presStyleCnt="5" custScaleX="142857" custScaleY="109894" custLinFactNeighborX="-59907" custLinFactNeighborY="361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409A19-3D8D-4B3B-AE8D-F7EDBBDED781}" type="pres">
      <dgm:prSet presAssocID="{4571EA68-CFC8-4B7E-9DBA-DA6DD6E8AE8A}" presName="negativeSpace" presStyleCnt="0"/>
      <dgm:spPr/>
    </dgm:pt>
    <dgm:pt modelId="{16B48D6E-7B2C-44C5-81F4-911485FAE04F}" type="pres">
      <dgm:prSet presAssocID="{4571EA68-CFC8-4B7E-9DBA-DA6DD6E8AE8A}" presName="childText" presStyleLbl="conFgAcc1" presStyleIdx="3" presStyleCnt="5">
        <dgm:presLayoutVars>
          <dgm:bulletEnabled val="1"/>
        </dgm:presLayoutVars>
      </dgm:prSet>
      <dgm:spPr/>
    </dgm:pt>
    <dgm:pt modelId="{86E1168E-D660-4C18-9401-1B6B3CD2E12E}" type="pres">
      <dgm:prSet presAssocID="{F62A1BCF-42CE-4D6E-9AFA-6C69B372DF99}" presName="spaceBetweenRectangles" presStyleCnt="0"/>
      <dgm:spPr/>
    </dgm:pt>
    <dgm:pt modelId="{759BB13F-51DF-4FAF-AABB-8CBE10E129DD}" type="pres">
      <dgm:prSet presAssocID="{A644ECD8-3910-4586-97DF-41A72ED023F1}" presName="parentLin" presStyleCnt="0"/>
      <dgm:spPr/>
    </dgm:pt>
    <dgm:pt modelId="{EC42A6AF-01F0-406A-B198-CFE5D9B66894}" type="pres">
      <dgm:prSet presAssocID="{A644ECD8-3910-4586-97DF-41A72ED023F1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B7E18813-C337-443C-A727-11A3BB78ED9F}" type="pres">
      <dgm:prSet presAssocID="{A644ECD8-3910-4586-97DF-41A72ED023F1}" presName="parentText" presStyleLbl="node1" presStyleIdx="4" presStyleCnt="5" custScaleX="142857" custScaleY="101675" custLinFactNeighborX="-59907" custLinFactNeighborY="461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728C3-8C7B-46EB-B634-F970034C1050}" type="pres">
      <dgm:prSet presAssocID="{A644ECD8-3910-4586-97DF-41A72ED023F1}" presName="negativeSpace" presStyleCnt="0"/>
      <dgm:spPr/>
    </dgm:pt>
    <dgm:pt modelId="{545FDB1B-EB57-4F8B-9159-91C486567A5E}" type="pres">
      <dgm:prSet presAssocID="{A644ECD8-3910-4586-97DF-41A72ED023F1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F9858756-44AA-46F7-9982-7E163BC4B17A}" type="presOf" srcId="{D0EDA14A-8D8F-4E54-A7A0-B85C1ADD5FB0}" destId="{C642020F-648F-4733-90F1-F5D1E1DBF6D3}" srcOrd="0" destOrd="0" presId="urn:microsoft.com/office/officeart/2005/8/layout/list1"/>
    <dgm:cxn modelId="{DCFE8005-E68C-4C82-9830-1335CF588C21}" type="presOf" srcId="{901B67E3-082F-43E1-B169-3054AA978635}" destId="{42EE063D-E417-45CC-9B99-25BF563843D0}" srcOrd="1" destOrd="0" presId="urn:microsoft.com/office/officeart/2005/8/layout/list1"/>
    <dgm:cxn modelId="{5028FB90-F706-4148-A305-087F971159B1}" type="presOf" srcId="{A644ECD8-3910-4586-97DF-41A72ED023F1}" destId="{B7E18813-C337-443C-A727-11A3BB78ED9F}" srcOrd="1" destOrd="0" presId="urn:microsoft.com/office/officeart/2005/8/layout/list1"/>
    <dgm:cxn modelId="{C88A36E8-E8B9-49D5-9BEF-5902A668CD1B}" type="presOf" srcId="{901B67E3-082F-43E1-B169-3054AA978635}" destId="{DA0E9D08-F9F9-4F33-A212-7B7F0256CA47}" srcOrd="0" destOrd="0" presId="urn:microsoft.com/office/officeart/2005/8/layout/list1"/>
    <dgm:cxn modelId="{0AECDF04-9258-409C-87C4-C7D30F47A034}" type="presOf" srcId="{4571EA68-CFC8-4B7E-9DBA-DA6DD6E8AE8A}" destId="{7395573D-75ED-4BE7-BB7A-1D3700E5C774}" srcOrd="1" destOrd="0" presId="urn:microsoft.com/office/officeart/2005/8/layout/list1"/>
    <dgm:cxn modelId="{B6BB5E38-1C03-4F2C-BAE4-0CA889A6C4EE}" type="presOf" srcId="{4571EA68-CFC8-4B7E-9DBA-DA6DD6E8AE8A}" destId="{32CC7333-CF03-4982-818C-5E86350C8BE1}" srcOrd="0" destOrd="0" presId="urn:microsoft.com/office/officeart/2005/8/layout/list1"/>
    <dgm:cxn modelId="{39808EA6-FF93-446C-92F9-5DB440D722DC}" type="presOf" srcId="{875CCD2B-16CE-4A51-875C-68D320687766}" destId="{12A5BCA4-BA8E-4A38-B936-09C1D645BD59}" srcOrd="1" destOrd="0" presId="urn:microsoft.com/office/officeart/2005/8/layout/list1"/>
    <dgm:cxn modelId="{52A088A0-2C0C-4BA1-9292-8C24DEDF6489}" srcId="{6525D48C-E5A3-46DD-A38F-2F0A9D96B4C2}" destId="{875CCD2B-16CE-4A51-875C-68D320687766}" srcOrd="1" destOrd="0" parTransId="{7D42621A-2AB7-4F4B-A43D-14CC1BF67603}" sibTransId="{DD259640-5A4A-47B6-96D8-3DD95AFFD9E5}"/>
    <dgm:cxn modelId="{A22FD597-F1A2-4278-833E-3CEEAB2FF325}" type="presOf" srcId="{D0EDA14A-8D8F-4E54-A7A0-B85C1ADD5FB0}" destId="{5D476D3C-82B8-4816-8E26-88599F706758}" srcOrd="1" destOrd="0" presId="urn:microsoft.com/office/officeart/2005/8/layout/list1"/>
    <dgm:cxn modelId="{C9767E8D-3379-48FE-94C7-BDD0A94FAED9}" srcId="{6525D48C-E5A3-46DD-A38F-2F0A9D96B4C2}" destId="{A644ECD8-3910-4586-97DF-41A72ED023F1}" srcOrd="4" destOrd="0" parTransId="{26DE9B3A-8E6B-4686-B4D4-088EC7416733}" sibTransId="{96797A69-BF9F-47DA-B746-9E67A6562462}"/>
    <dgm:cxn modelId="{E9DEC2ED-5FBD-4088-9E5E-586CD3A222E3}" type="presOf" srcId="{6525D48C-E5A3-46DD-A38F-2F0A9D96B4C2}" destId="{AC6327A4-DAF6-4D77-994D-3CFE340FE7CD}" srcOrd="0" destOrd="0" presId="urn:microsoft.com/office/officeart/2005/8/layout/list1"/>
    <dgm:cxn modelId="{8C64BE42-237F-4CEB-B1A2-B98AE189E635}" srcId="{6525D48C-E5A3-46DD-A38F-2F0A9D96B4C2}" destId="{4571EA68-CFC8-4B7E-9DBA-DA6DD6E8AE8A}" srcOrd="3" destOrd="0" parTransId="{E58D2FCA-3D9F-4FEC-BEEE-79FB2A08383E}" sibTransId="{F62A1BCF-42CE-4D6E-9AFA-6C69B372DF99}"/>
    <dgm:cxn modelId="{6B734D7C-DEC9-4E2B-A71D-EEF781CBDD7E}" type="presOf" srcId="{875CCD2B-16CE-4A51-875C-68D320687766}" destId="{203DEAE4-1073-4FDC-9198-5E503A9E0405}" srcOrd="0" destOrd="0" presId="urn:microsoft.com/office/officeart/2005/8/layout/list1"/>
    <dgm:cxn modelId="{3AD08C38-9244-409F-BD9C-1835DF37F0B2}" srcId="{6525D48C-E5A3-46DD-A38F-2F0A9D96B4C2}" destId="{D0EDA14A-8D8F-4E54-A7A0-B85C1ADD5FB0}" srcOrd="0" destOrd="0" parTransId="{E1B94EF9-5EA2-4E16-AF6D-75009358549C}" sibTransId="{72929A1B-315B-41A5-9DEA-2D5E076AC2CB}"/>
    <dgm:cxn modelId="{C5688EFC-1B82-4EA1-A48E-FBBF4BA988A2}" srcId="{6525D48C-E5A3-46DD-A38F-2F0A9D96B4C2}" destId="{901B67E3-082F-43E1-B169-3054AA978635}" srcOrd="2" destOrd="0" parTransId="{6DDCD86B-BA47-47AA-81C9-8E77A4B06DDF}" sibTransId="{9E92195C-24C9-4393-9028-128A82BD7171}"/>
    <dgm:cxn modelId="{9AA2C6EE-0CBA-4272-88C6-D4814AF9F298}" type="presOf" srcId="{A644ECD8-3910-4586-97DF-41A72ED023F1}" destId="{EC42A6AF-01F0-406A-B198-CFE5D9B66894}" srcOrd="0" destOrd="0" presId="urn:microsoft.com/office/officeart/2005/8/layout/list1"/>
    <dgm:cxn modelId="{ED47E820-4A4F-4C26-85C2-72711B4A2476}" type="presParOf" srcId="{AC6327A4-DAF6-4D77-994D-3CFE340FE7CD}" destId="{47C54537-18F8-4A50-B0DD-7125284848FC}" srcOrd="0" destOrd="0" presId="urn:microsoft.com/office/officeart/2005/8/layout/list1"/>
    <dgm:cxn modelId="{4A9C2524-3D7B-4F10-BFAE-BB2F179FC626}" type="presParOf" srcId="{47C54537-18F8-4A50-B0DD-7125284848FC}" destId="{C642020F-648F-4733-90F1-F5D1E1DBF6D3}" srcOrd="0" destOrd="0" presId="urn:microsoft.com/office/officeart/2005/8/layout/list1"/>
    <dgm:cxn modelId="{944969CD-1FAE-4C3B-9B03-9E06596EBBA2}" type="presParOf" srcId="{47C54537-18F8-4A50-B0DD-7125284848FC}" destId="{5D476D3C-82B8-4816-8E26-88599F706758}" srcOrd="1" destOrd="0" presId="urn:microsoft.com/office/officeart/2005/8/layout/list1"/>
    <dgm:cxn modelId="{3C1C99B6-6EA7-4E57-9D1D-7C33B273E35B}" type="presParOf" srcId="{AC6327A4-DAF6-4D77-994D-3CFE340FE7CD}" destId="{C4F6ACF9-8045-4F11-B4FE-504A6A45E799}" srcOrd="1" destOrd="0" presId="urn:microsoft.com/office/officeart/2005/8/layout/list1"/>
    <dgm:cxn modelId="{B055BED7-A012-47E0-A5F5-36BE148B62E4}" type="presParOf" srcId="{AC6327A4-DAF6-4D77-994D-3CFE340FE7CD}" destId="{3677F1FC-7639-465D-BFC0-A0FF91220C70}" srcOrd="2" destOrd="0" presId="urn:microsoft.com/office/officeart/2005/8/layout/list1"/>
    <dgm:cxn modelId="{8A2BF8C8-8686-472C-AF45-CDE206671EB6}" type="presParOf" srcId="{AC6327A4-DAF6-4D77-994D-3CFE340FE7CD}" destId="{1DB1C382-A838-42AC-9959-7058DD9D8A50}" srcOrd="3" destOrd="0" presId="urn:microsoft.com/office/officeart/2005/8/layout/list1"/>
    <dgm:cxn modelId="{B69C8826-ABAB-4052-9AED-8909C0EDD2DB}" type="presParOf" srcId="{AC6327A4-DAF6-4D77-994D-3CFE340FE7CD}" destId="{D664F12C-0C93-4706-B710-AF9C115AEFFA}" srcOrd="4" destOrd="0" presId="urn:microsoft.com/office/officeart/2005/8/layout/list1"/>
    <dgm:cxn modelId="{24208ED8-7178-45AE-A70D-18AAC3877832}" type="presParOf" srcId="{D664F12C-0C93-4706-B710-AF9C115AEFFA}" destId="{203DEAE4-1073-4FDC-9198-5E503A9E0405}" srcOrd="0" destOrd="0" presId="urn:microsoft.com/office/officeart/2005/8/layout/list1"/>
    <dgm:cxn modelId="{CC6D122B-BD52-44E4-8D62-BDADEC2D757D}" type="presParOf" srcId="{D664F12C-0C93-4706-B710-AF9C115AEFFA}" destId="{12A5BCA4-BA8E-4A38-B936-09C1D645BD59}" srcOrd="1" destOrd="0" presId="urn:microsoft.com/office/officeart/2005/8/layout/list1"/>
    <dgm:cxn modelId="{15F7CB64-97A5-41DD-9FED-718B683984D9}" type="presParOf" srcId="{AC6327A4-DAF6-4D77-994D-3CFE340FE7CD}" destId="{08477F1C-DA9B-4C6C-A779-542D91C1637A}" srcOrd="5" destOrd="0" presId="urn:microsoft.com/office/officeart/2005/8/layout/list1"/>
    <dgm:cxn modelId="{16C333B2-0EAE-41D9-B439-01394F10C635}" type="presParOf" srcId="{AC6327A4-DAF6-4D77-994D-3CFE340FE7CD}" destId="{3D799CBF-24F0-4819-9CCB-C262E900396E}" srcOrd="6" destOrd="0" presId="urn:microsoft.com/office/officeart/2005/8/layout/list1"/>
    <dgm:cxn modelId="{09862CDB-0FAA-4D97-925B-8F3A2FAA22CE}" type="presParOf" srcId="{AC6327A4-DAF6-4D77-994D-3CFE340FE7CD}" destId="{E3BA17DC-9FEB-469D-9472-5396EDA548CE}" srcOrd="7" destOrd="0" presId="urn:microsoft.com/office/officeart/2005/8/layout/list1"/>
    <dgm:cxn modelId="{AE564F09-9F0C-4E15-BB15-2A20DB09208C}" type="presParOf" srcId="{AC6327A4-DAF6-4D77-994D-3CFE340FE7CD}" destId="{B8AEBB19-3337-455A-8498-2B985E71207E}" srcOrd="8" destOrd="0" presId="urn:microsoft.com/office/officeart/2005/8/layout/list1"/>
    <dgm:cxn modelId="{C66DCC33-00FC-4A8C-8CE3-71B2CBB2DDE8}" type="presParOf" srcId="{B8AEBB19-3337-455A-8498-2B985E71207E}" destId="{DA0E9D08-F9F9-4F33-A212-7B7F0256CA47}" srcOrd="0" destOrd="0" presId="urn:microsoft.com/office/officeart/2005/8/layout/list1"/>
    <dgm:cxn modelId="{F6202819-BB82-4583-A132-A5533DA268E9}" type="presParOf" srcId="{B8AEBB19-3337-455A-8498-2B985E71207E}" destId="{42EE063D-E417-45CC-9B99-25BF563843D0}" srcOrd="1" destOrd="0" presId="urn:microsoft.com/office/officeart/2005/8/layout/list1"/>
    <dgm:cxn modelId="{1A0625AC-B7DE-42E7-82F2-19CEE46A15A1}" type="presParOf" srcId="{AC6327A4-DAF6-4D77-994D-3CFE340FE7CD}" destId="{4D8FA3CA-8891-46B0-A87E-915CD3E5A524}" srcOrd="9" destOrd="0" presId="urn:microsoft.com/office/officeart/2005/8/layout/list1"/>
    <dgm:cxn modelId="{701B9122-783F-4CF5-AF8C-BF8F1333BA2A}" type="presParOf" srcId="{AC6327A4-DAF6-4D77-994D-3CFE340FE7CD}" destId="{20E3F4DF-C782-4BF2-A7F1-A2D62FB86E85}" srcOrd="10" destOrd="0" presId="urn:microsoft.com/office/officeart/2005/8/layout/list1"/>
    <dgm:cxn modelId="{3FE2BB1F-E7EF-4E56-8970-13601279466D}" type="presParOf" srcId="{AC6327A4-DAF6-4D77-994D-3CFE340FE7CD}" destId="{5423FE18-3614-4AB9-AD66-A3A94C42343F}" srcOrd="11" destOrd="0" presId="urn:microsoft.com/office/officeart/2005/8/layout/list1"/>
    <dgm:cxn modelId="{37C86610-698E-4215-AF88-F7D80C5A741E}" type="presParOf" srcId="{AC6327A4-DAF6-4D77-994D-3CFE340FE7CD}" destId="{A13E644F-95F2-4F72-A389-F7D3BE222708}" srcOrd="12" destOrd="0" presId="urn:microsoft.com/office/officeart/2005/8/layout/list1"/>
    <dgm:cxn modelId="{2923B5CC-84A8-46B4-8BE8-0015D714802D}" type="presParOf" srcId="{A13E644F-95F2-4F72-A389-F7D3BE222708}" destId="{32CC7333-CF03-4982-818C-5E86350C8BE1}" srcOrd="0" destOrd="0" presId="urn:microsoft.com/office/officeart/2005/8/layout/list1"/>
    <dgm:cxn modelId="{E1B20CAF-6632-4BD2-881D-5630590937DC}" type="presParOf" srcId="{A13E644F-95F2-4F72-A389-F7D3BE222708}" destId="{7395573D-75ED-4BE7-BB7A-1D3700E5C774}" srcOrd="1" destOrd="0" presId="urn:microsoft.com/office/officeart/2005/8/layout/list1"/>
    <dgm:cxn modelId="{A94B0EAC-BED2-49B9-B20B-0F90137EB056}" type="presParOf" srcId="{AC6327A4-DAF6-4D77-994D-3CFE340FE7CD}" destId="{AF409A19-3D8D-4B3B-AE8D-F7EDBBDED781}" srcOrd="13" destOrd="0" presId="urn:microsoft.com/office/officeart/2005/8/layout/list1"/>
    <dgm:cxn modelId="{A4770C46-257A-419B-87BC-67890EE3AF62}" type="presParOf" srcId="{AC6327A4-DAF6-4D77-994D-3CFE340FE7CD}" destId="{16B48D6E-7B2C-44C5-81F4-911485FAE04F}" srcOrd="14" destOrd="0" presId="urn:microsoft.com/office/officeart/2005/8/layout/list1"/>
    <dgm:cxn modelId="{0259D0A1-18DD-48E1-BF9B-15CB5592278F}" type="presParOf" srcId="{AC6327A4-DAF6-4D77-994D-3CFE340FE7CD}" destId="{86E1168E-D660-4C18-9401-1B6B3CD2E12E}" srcOrd="15" destOrd="0" presId="urn:microsoft.com/office/officeart/2005/8/layout/list1"/>
    <dgm:cxn modelId="{1FA4B69C-85C2-47F5-B6C4-759D1B8A86AA}" type="presParOf" srcId="{AC6327A4-DAF6-4D77-994D-3CFE340FE7CD}" destId="{759BB13F-51DF-4FAF-AABB-8CBE10E129DD}" srcOrd="16" destOrd="0" presId="urn:microsoft.com/office/officeart/2005/8/layout/list1"/>
    <dgm:cxn modelId="{A1A39BE3-4E8D-426E-A6F3-4946F3404C3A}" type="presParOf" srcId="{759BB13F-51DF-4FAF-AABB-8CBE10E129DD}" destId="{EC42A6AF-01F0-406A-B198-CFE5D9B66894}" srcOrd="0" destOrd="0" presId="urn:microsoft.com/office/officeart/2005/8/layout/list1"/>
    <dgm:cxn modelId="{7DEA0B95-BDCD-4EEE-93F9-82392E2B009A}" type="presParOf" srcId="{759BB13F-51DF-4FAF-AABB-8CBE10E129DD}" destId="{B7E18813-C337-443C-A727-11A3BB78ED9F}" srcOrd="1" destOrd="0" presId="urn:microsoft.com/office/officeart/2005/8/layout/list1"/>
    <dgm:cxn modelId="{93D63A46-9E39-466B-BA5B-324F54413C90}" type="presParOf" srcId="{AC6327A4-DAF6-4D77-994D-3CFE340FE7CD}" destId="{2BE728C3-8C7B-46EB-B634-F970034C1050}" srcOrd="17" destOrd="0" presId="urn:microsoft.com/office/officeart/2005/8/layout/list1"/>
    <dgm:cxn modelId="{DEB420F2-2D5C-435B-B465-DD6F21FDBC01}" type="presParOf" srcId="{AC6327A4-DAF6-4D77-994D-3CFE340FE7CD}" destId="{545FDB1B-EB57-4F8B-9159-91C486567A5E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40CFD7-00C7-4F94-A143-E8AFA5EABBB2}">
      <dsp:nvSpPr>
        <dsp:cNvPr id="0" name=""/>
        <dsp:cNvSpPr/>
      </dsp:nvSpPr>
      <dsp:spPr>
        <a:xfrm>
          <a:off x="593672" y="0"/>
          <a:ext cx="7537228" cy="3842732"/>
        </a:xfrm>
        <a:prstGeom prst="right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76B49079-064D-4C01-BC7B-3CC7576E89C4}">
      <dsp:nvSpPr>
        <dsp:cNvPr id="0" name=""/>
        <dsp:cNvSpPr/>
      </dsp:nvSpPr>
      <dsp:spPr>
        <a:xfrm>
          <a:off x="300484" y="1152819"/>
          <a:ext cx="2660198" cy="153709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Реестр ЮЛ, ИП,  имеющих лицензию на осуществление образовательной деятельности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5519" y="1227854"/>
        <a:ext cx="2510128" cy="1387022"/>
      </dsp:txXfrm>
    </dsp:sp>
    <dsp:sp modelId="{BA626AD0-7EBC-4BF0-94CD-02CA249C9AC7}">
      <dsp:nvSpPr>
        <dsp:cNvPr id="0" name=""/>
        <dsp:cNvSpPr/>
      </dsp:nvSpPr>
      <dsp:spPr>
        <a:xfrm>
          <a:off x="3103564" y="1152819"/>
          <a:ext cx="2660198" cy="1537092"/>
        </a:xfrm>
        <a:prstGeom prst="round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 информации и отнесение ЮЛ, ИП к группе риска/рекомендации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Рособрнадзора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78599" y="1227854"/>
        <a:ext cx="2510128" cy="1387022"/>
      </dsp:txXfrm>
    </dsp:sp>
    <dsp:sp modelId="{F50BEA84-13E6-4F8B-891F-04B7F820418D}">
      <dsp:nvSpPr>
        <dsp:cNvPr id="0" name=""/>
        <dsp:cNvSpPr/>
      </dsp:nvSpPr>
      <dsp:spPr>
        <a:xfrm>
          <a:off x="5906644" y="1152819"/>
          <a:ext cx="2660198" cy="1537092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Реестр ЮЛ,ИП , имеющих правовые основания для проверки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2021 году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81679" y="1227854"/>
        <a:ext cx="2510128" cy="13870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81C68-5014-439C-8F2F-07056C0FAA7B}">
      <dsp:nvSpPr>
        <dsp:cNvPr id="0" name=""/>
        <dsp:cNvSpPr/>
      </dsp:nvSpPr>
      <dsp:spPr>
        <a:xfrm>
          <a:off x="0" y="947779"/>
          <a:ext cx="8676486" cy="715035"/>
        </a:xfrm>
        <a:prstGeom prst="notchedRight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C815B58B-46D0-4629-87E2-9EA3B7AE1F3C}">
      <dsp:nvSpPr>
        <dsp:cNvPr id="0" name=""/>
        <dsp:cNvSpPr/>
      </dsp:nvSpPr>
      <dsp:spPr>
        <a:xfrm>
          <a:off x="244120" y="12425"/>
          <a:ext cx="1877651" cy="994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СЕНТЯБРЬ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согласование с прокуратурой СО</a:t>
          </a:r>
          <a:endParaRPr lang="ru-RU" sz="16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4120" y="12425"/>
        <a:ext cx="1877651" cy="994907"/>
      </dsp:txXfrm>
    </dsp:sp>
    <dsp:sp modelId="{370E7053-0682-4909-AD21-01F5F738D8F8}">
      <dsp:nvSpPr>
        <dsp:cNvPr id="0" name=""/>
        <dsp:cNvSpPr/>
      </dsp:nvSpPr>
      <dsp:spPr>
        <a:xfrm>
          <a:off x="994738" y="1225581"/>
          <a:ext cx="178758" cy="17875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EED7E7-9FE2-4121-B491-A7ECC6B10E2A}">
      <dsp:nvSpPr>
        <dsp:cNvPr id="0" name=""/>
        <dsp:cNvSpPr/>
      </dsp:nvSpPr>
      <dsp:spPr>
        <a:xfrm>
          <a:off x="2607637" y="11719"/>
          <a:ext cx="2675911" cy="715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ОКТЯБРЬ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планирование совместных проверок с другими органами</a:t>
          </a:r>
          <a:endParaRPr lang="ru-RU" sz="16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07637" y="11719"/>
        <a:ext cx="2675911" cy="715035"/>
      </dsp:txXfrm>
    </dsp:sp>
    <dsp:sp modelId="{D84BAA8D-8938-4E7B-BDCA-363125ED3FC2}">
      <dsp:nvSpPr>
        <dsp:cNvPr id="0" name=""/>
        <dsp:cNvSpPr/>
      </dsp:nvSpPr>
      <dsp:spPr>
        <a:xfrm>
          <a:off x="3898379" y="1221186"/>
          <a:ext cx="178758" cy="178758"/>
        </a:xfrm>
        <a:prstGeom prst="ellipse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0C649A-8175-489C-BE87-F438F58ECF46}">
      <dsp:nvSpPr>
        <dsp:cNvPr id="0" name=""/>
        <dsp:cNvSpPr/>
      </dsp:nvSpPr>
      <dsp:spPr>
        <a:xfrm>
          <a:off x="5538268" y="529390"/>
          <a:ext cx="3138217" cy="715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НОЯБРЬ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утверждение плана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опубликование на сайте </a:t>
          </a:r>
          <a:r>
            <a:rPr lang="ru-RU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МОиМП</a:t>
          </a:r>
          <a:r>
            <a:rPr lang="ru-RU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6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38268" y="529390"/>
        <a:ext cx="3138217" cy="715035"/>
      </dsp:txXfrm>
    </dsp:sp>
    <dsp:sp modelId="{3DC3173D-4B11-4D4E-9884-6E074D14007E}">
      <dsp:nvSpPr>
        <dsp:cNvPr id="0" name=""/>
        <dsp:cNvSpPr/>
      </dsp:nvSpPr>
      <dsp:spPr>
        <a:xfrm>
          <a:off x="7173044" y="1225252"/>
          <a:ext cx="178758" cy="178758"/>
        </a:xfrm>
        <a:prstGeom prst="ellipse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31E68F-1428-4A0E-8A84-CD15BDD98101}">
      <dsp:nvSpPr>
        <dsp:cNvPr id="0" name=""/>
        <dsp:cNvSpPr/>
      </dsp:nvSpPr>
      <dsp:spPr>
        <a:xfrm>
          <a:off x="213699" y="1573021"/>
          <a:ext cx="3113130" cy="1025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Методические рекомендации </a:t>
          </a:r>
          <a:r>
            <a:rPr lang="ru-RU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Рособрнадзора</a:t>
          </a: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и </a:t>
          </a:r>
          <a:r>
            <a:rPr lang="ru-RU" sz="19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данных о ЮЛ, ИП</a:t>
          </a:r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3699" y="1573021"/>
        <a:ext cx="3113130" cy="1025918"/>
      </dsp:txXfrm>
    </dsp:sp>
    <dsp:sp modelId="{48D93EF4-247F-4BBF-8EC5-EF9BBE77980D}">
      <dsp:nvSpPr>
        <dsp:cNvPr id="0" name=""/>
        <dsp:cNvSpPr/>
      </dsp:nvSpPr>
      <dsp:spPr>
        <a:xfrm>
          <a:off x="210161" y="1261000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CE13B7-F7E4-4547-97A5-A5D51F0492AE}">
      <dsp:nvSpPr>
        <dsp:cNvPr id="0" name=""/>
        <dsp:cNvSpPr/>
      </dsp:nvSpPr>
      <dsp:spPr>
        <a:xfrm>
          <a:off x="383506" y="914311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-375475"/>
                <a:satOff val="-968"/>
                <a:lumOff val="-6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75475"/>
                <a:satOff val="-968"/>
                <a:lumOff val="-6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75475"/>
                <a:satOff val="-968"/>
                <a:lumOff val="-6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3C9D1C3-52E5-4E34-8589-1AB0FF130947}">
      <dsp:nvSpPr>
        <dsp:cNvPr id="0" name=""/>
        <dsp:cNvSpPr/>
      </dsp:nvSpPr>
      <dsp:spPr>
        <a:xfrm>
          <a:off x="799534" y="983648"/>
          <a:ext cx="389141" cy="389141"/>
        </a:xfrm>
        <a:prstGeom prst="ellipse">
          <a:avLst/>
        </a:prstGeom>
        <a:gradFill rotWithShape="0">
          <a:gsLst>
            <a:gs pos="0">
              <a:schemeClr val="accent5">
                <a:hueOff val="-750949"/>
                <a:satOff val="-1935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50949"/>
                <a:satOff val="-1935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50949"/>
                <a:satOff val="-1935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D0BF70-5AB0-493B-8876-51CF2176FA85}">
      <dsp:nvSpPr>
        <dsp:cNvPr id="0" name=""/>
        <dsp:cNvSpPr/>
      </dsp:nvSpPr>
      <dsp:spPr>
        <a:xfrm>
          <a:off x="1146223" y="602290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-1126424"/>
                <a:satOff val="-2903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126424"/>
                <a:satOff val="-2903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126424"/>
                <a:satOff val="-2903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FAF483-0F4F-43FE-B431-97F854E4EFDC}">
      <dsp:nvSpPr>
        <dsp:cNvPr id="0" name=""/>
        <dsp:cNvSpPr/>
      </dsp:nvSpPr>
      <dsp:spPr>
        <a:xfrm>
          <a:off x="1596920" y="463614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-1501898"/>
                <a:satOff val="-3871"/>
                <a:lumOff val="-26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501898"/>
                <a:satOff val="-3871"/>
                <a:lumOff val="-26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501898"/>
                <a:satOff val="-3871"/>
                <a:lumOff val="-26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EE2852-0BC5-4851-9E75-E65193B3ABD9}">
      <dsp:nvSpPr>
        <dsp:cNvPr id="0" name=""/>
        <dsp:cNvSpPr/>
      </dsp:nvSpPr>
      <dsp:spPr>
        <a:xfrm>
          <a:off x="2151623" y="706297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-1877373"/>
                <a:satOff val="-4839"/>
                <a:lumOff val="-326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77373"/>
                <a:satOff val="-4839"/>
                <a:lumOff val="-326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77373"/>
                <a:satOff val="-4839"/>
                <a:lumOff val="-326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954497-DD11-48A0-8F88-A8833E44C672}">
      <dsp:nvSpPr>
        <dsp:cNvPr id="0" name=""/>
        <dsp:cNvSpPr/>
      </dsp:nvSpPr>
      <dsp:spPr>
        <a:xfrm>
          <a:off x="2498313" y="879642"/>
          <a:ext cx="389141" cy="389141"/>
        </a:xfrm>
        <a:prstGeom prst="ellipse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325510-6D6F-474D-813A-E5847180532B}">
      <dsp:nvSpPr>
        <dsp:cNvPr id="0" name=""/>
        <dsp:cNvSpPr/>
      </dsp:nvSpPr>
      <dsp:spPr>
        <a:xfrm>
          <a:off x="2983678" y="1261000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-2628322"/>
                <a:satOff val="-6774"/>
                <a:lumOff val="-45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628322"/>
                <a:satOff val="-6774"/>
                <a:lumOff val="-45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628322"/>
                <a:satOff val="-6774"/>
                <a:lumOff val="-45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1E32DA-B02D-41A2-8174-67AF293F7C23}">
      <dsp:nvSpPr>
        <dsp:cNvPr id="0" name=""/>
        <dsp:cNvSpPr/>
      </dsp:nvSpPr>
      <dsp:spPr>
        <a:xfrm>
          <a:off x="3364687" y="1625883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-3003797"/>
                <a:satOff val="-7742"/>
                <a:lumOff val="-52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003797"/>
                <a:satOff val="-7742"/>
                <a:lumOff val="-52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003797"/>
                <a:satOff val="-7742"/>
                <a:lumOff val="-52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DCA1E3-8547-4501-A61D-29C38D48E3DE}">
      <dsp:nvSpPr>
        <dsp:cNvPr id="0" name=""/>
        <dsp:cNvSpPr/>
      </dsp:nvSpPr>
      <dsp:spPr>
        <a:xfrm>
          <a:off x="1388906" y="914311"/>
          <a:ext cx="636776" cy="636776"/>
        </a:xfrm>
        <a:prstGeom prst="ellips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02454C-DC13-424E-B3DD-529284460965}">
      <dsp:nvSpPr>
        <dsp:cNvPr id="0" name=""/>
        <dsp:cNvSpPr/>
      </dsp:nvSpPr>
      <dsp:spPr>
        <a:xfrm>
          <a:off x="36817" y="2231731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-3754746"/>
                <a:satOff val="-9677"/>
                <a:lumOff val="-65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754746"/>
                <a:satOff val="-9677"/>
                <a:lumOff val="-65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754746"/>
                <a:satOff val="-9677"/>
                <a:lumOff val="-65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CBCCCD-D2E4-40E4-918B-6C66EA2776F8}">
      <dsp:nvSpPr>
        <dsp:cNvPr id="0" name=""/>
        <dsp:cNvSpPr/>
      </dsp:nvSpPr>
      <dsp:spPr>
        <a:xfrm>
          <a:off x="244830" y="2543751"/>
          <a:ext cx="389141" cy="389141"/>
        </a:xfrm>
        <a:prstGeom prst="ellipse">
          <a:avLst/>
        </a:prstGeom>
        <a:gradFill rotWithShape="0">
          <a:gsLst>
            <a:gs pos="0">
              <a:schemeClr val="accent5">
                <a:hueOff val="-4130220"/>
                <a:satOff val="-10645"/>
                <a:lumOff val="-71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130220"/>
                <a:satOff val="-10645"/>
                <a:lumOff val="-71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130220"/>
                <a:satOff val="-10645"/>
                <a:lumOff val="-71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C5AA79-5472-4BB9-B84A-92BF0E492EBD}">
      <dsp:nvSpPr>
        <dsp:cNvPr id="0" name=""/>
        <dsp:cNvSpPr/>
      </dsp:nvSpPr>
      <dsp:spPr>
        <a:xfrm>
          <a:off x="764865" y="2821103"/>
          <a:ext cx="566023" cy="566023"/>
        </a:xfrm>
        <a:prstGeom prst="ellipse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2C6C31-32AB-4A95-969C-8CB0DBE26E84}">
      <dsp:nvSpPr>
        <dsp:cNvPr id="0" name=""/>
        <dsp:cNvSpPr/>
      </dsp:nvSpPr>
      <dsp:spPr>
        <a:xfrm>
          <a:off x="1492913" y="3271800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-4881170"/>
                <a:satOff val="-12580"/>
                <a:lumOff val="-849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881170"/>
                <a:satOff val="-12580"/>
                <a:lumOff val="-849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881170"/>
                <a:satOff val="-12580"/>
                <a:lumOff val="-849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B90507-3590-4777-AB40-2BB634BE330F}">
      <dsp:nvSpPr>
        <dsp:cNvPr id="0" name=""/>
        <dsp:cNvSpPr/>
      </dsp:nvSpPr>
      <dsp:spPr>
        <a:xfrm>
          <a:off x="1631589" y="2821103"/>
          <a:ext cx="389141" cy="389141"/>
        </a:xfrm>
        <a:prstGeom prst="ellipse">
          <a:avLst/>
        </a:prstGeom>
        <a:gradFill rotWithShape="0">
          <a:gsLst>
            <a:gs pos="0">
              <a:schemeClr val="accent5">
                <a:hueOff val="-5256644"/>
                <a:satOff val="-13548"/>
                <a:lumOff val="-915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256644"/>
                <a:satOff val="-13548"/>
                <a:lumOff val="-915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256644"/>
                <a:satOff val="-13548"/>
                <a:lumOff val="-915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AD1A68E-91D8-4FF8-80B8-5A433F47D573}">
      <dsp:nvSpPr>
        <dsp:cNvPr id="0" name=""/>
        <dsp:cNvSpPr/>
      </dsp:nvSpPr>
      <dsp:spPr>
        <a:xfrm>
          <a:off x="1978278" y="3306469"/>
          <a:ext cx="247635" cy="247635"/>
        </a:xfrm>
        <a:prstGeom prst="ellipse">
          <a:avLst/>
        </a:prstGeom>
        <a:gradFill rotWithShape="0">
          <a:gsLst>
            <a:gs pos="0">
              <a:schemeClr val="accent5">
                <a:hueOff val="-5632119"/>
                <a:satOff val="-14516"/>
                <a:lumOff val="-9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632119"/>
                <a:satOff val="-14516"/>
                <a:lumOff val="-9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632119"/>
                <a:satOff val="-14516"/>
                <a:lumOff val="-9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C6CAEA-FE5D-485D-9A0B-819AC7A297A0}">
      <dsp:nvSpPr>
        <dsp:cNvPr id="0" name=""/>
        <dsp:cNvSpPr/>
      </dsp:nvSpPr>
      <dsp:spPr>
        <a:xfrm>
          <a:off x="2290299" y="2751765"/>
          <a:ext cx="566023" cy="566023"/>
        </a:xfrm>
        <a:prstGeom prst="ellipse">
          <a:avLst/>
        </a:prstGeom>
        <a:gradFill rotWithShape="0">
          <a:gsLst>
            <a:gs pos="0">
              <a:schemeClr val="accent5">
                <a:hueOff val="-6007594"/>
                <a:satOff val="-15484"/>
                <a:lumOff val="-104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007594"/>
                <a:satOff val="-15484"/>
                <a:lumOff val="-104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007594"/>
                <a:satOff val="-15484"/>
                <a:lumOff val="-104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E572C6-1190-4FC8-ABF6-46ED7CCCF559}">
      <dsp:nvSpPr>
        <dsp:cNvPr id="0" name=""/>
        <dsp:cNvSpPr/>
      </dsp:nvSpPr>
      <dsp:spPr>
        <a:xfrm>
          <a:off x="3053016" y="2613089"/>
          <a:ext cx="389141" cy="389141"/>
        </a:xfrm>
        <a:prstGeom prst="ellipse">
          <a:avLst/>
        </a:prstGeom>
        <a:gradFill rotWithShape="0">
          <a:gsLst>
            <a:gs pos="0">
              <a:schemeClr val="accent5">
                <a:hueOff val="-6383068"/>
                <a:satOff val="-16451"/>
                <a:lumOff val="-1111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383068"/>
                <a:satOff val="-16451"/>
                <a:lumOff val="-1111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383068"/>
                <a:satOff val="-16451"/>
                <a:lumOff val="-1111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E09AAE-C01C-450E-B179-79284A2A0F58}">
      <dsp:nvSpPr>
        <dsp:cNvPr id="0" name=""/>
        <dsp:cNvSpPr/>
      </dsp:nvSpPr>
      <dsp:spPr>
        <a:xfrm>
          <a:off x="3442157" y="983072"/>
          <a:ext cx="1142852" cy="2181830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B78579-EF8C-49FF-9EE7-63828EFAB4C8}">
      <dsp:nvSpPr>
        <dsp:cNvPr id="0" name=""/>
        <dsp:cNvSpPr/>
      </dsp:nvSpPr>
      <dsp:spPr>
        <a:xfrm>
          <a:off x="4377219" y="983072"/>
          <a:ext cx="1142852" cy="2181830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CDF985-E572-4BF0-BCAD-85E413372AAF}">
      <dsp:nvSpPr>
        <dsp:cNvPr id="0" name=""/>
        <dsp:cNvSpPr/>
      </dsp:nvSpPr>
      <dsp:spPr>
        <a:xfrm>
          <a:off x="5644746" y="802761"/>
          <a:ext cx="2649340" cy="2649340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Объективный выбор объектов проверки</a:t>
          </a:r>
          <a:endParaRPr lang="ru-RU" sz="1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32733" y="1190748"/>
        <a:ext cx="1873366" cy="18733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77F1FC-7639-465D-BFC0-A0FF91220C70}">
      <dsp:nvSpPr>
        <dsp:cNvPr id="0" name=""/>
        <dsp:cNvSpPr/>
      </dsp:nvSpPr>
      <dsp:spPr>
        <a:xfrm>
          <a:off x="0" y="382723"/>
          <a:ext cx="439248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476D3C-82B8-4816-8E26-88599F706758}">
      <dsp:nvSpPr>
        <dsp:cNvPr id="0" name=""/>
        <dsp:cNvSpPr/>
      </dsp:nvSpPr>
      <dsp:spPr>
        <a:xfrm>
          <a:off x="77366" y="326907"/>
          <a:ext cx="4192453" cy="590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6218" tIns="0" rIns="116218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Риск ориентированный подход</a:t>
          </a:r>
          <a:endParaRPr lang="ru-RU" sz="1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6187" y="355728"/>
        <a:ext cx="4134811" cy="532758"/>
      </dsp:txXfrm>
    </dsp:sp>
    <dsp:sp modelId="{3D799CBF-24F0-4819-9CCB-C262E900396E}">
      <dsp:nvSpPr>
        <dsp:cNvPr id="0" name=""/>
        <dsp:cNvSpPr/>
      </dsp:nvSpPr>
      <dsp:spPr>
        <a:xfrm>
          <a:off x="0" y="1426365"/>
          <a:ext cx="439248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A5BCA4-BA8E-4A38-B936-09C1D645BD59}">
      <dsp:nvSpPr>
        <dsp:cNvPr id="0" name=""/>
        <dsp:cNvSpPr/>
      </dsp:nvSpPr>
      <dsp:spPr>
        <a:xfrm>
          <a:off x="160197" y="1271101"/>
          <a:ext cx="4198637" cy="7268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6218" tIns="0" rIns="116218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rPr>
            <a:t>Проведение комплексных проверок                   (ФГН, ФГККО, ЛК, либо: ФГН, ЛК)</a:t>
          </a:r>
          <a:endParaRPr lang="ru-RU" sz="1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5678" y="1306582"/>
        <a:ext cx="4127675" cy="655879"/>
      </dsp:txXfrm>
    </dsp:sp>
    <dsp:sp modelId="{20E3F4DF-C782-4BF2-A7F1-A2D62FB86E85}">
      <dsp:nvSpPr>
        <dsp:cNvPr id="0" name=""/>
        <dsp:cNvSpPr/>
      </dsp:nvSpPr>
      <dsp:spPr>
        <a:xfrm>
          <a:off x="0" y="2372283"/>
          <a:ext cx="439248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EE063D-E417-45CC-9B99-25BF563843D0}">
      <dsp:nvSpPr>
        <dsp:cNvPr id="0" name=""/>
        <dsp:cNvSpPr/>
      </dsp:nvSpPr>
      <dsp:spPr>
        <a:xfrm>
          <a:off x="124000" y="2313155"/>
          <a:ext cx="4189768" cy="62911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6218" tIns="0" rIns="116218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проверок</a:t>
          </a:r>
          <a:r>
            <a:rPr lang="en-US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эффективных формах – выездные проверки</a:t>
          </a:r>
          <a:endParaRPr lang="ru-RU" sz="1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4711" y="2343866"/>
        <a:ext cx="4128346" cy="567696"/>
      </dsp:txXfrm>
    </dsp:sp>
    <dsp:sp modelId="{16B48D6E-7B2C-44C5-81F4-911485FAE04F}">
      <dsp:nvSpPr>
        <dsp:cNvPr id="0" name=""/>
        <dsp:cNvSpPr/>
      </dsp:nvSpPr>
      <dsp:spPr>
        <a:xfrm>
          <a:off x="0" y="3337897"/>
          <a:ext cx="439248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95573D-75ED-4BE7-BB7A-1D3700E5C774}">
      <dsp:nvSpPr>
        <dsp:cNvPr id="0" name=""/>
        <dsp:cNvSpPr/>
      </dsp:nvSpPr>
      <dsp:spPr>
        <a:xfrm>
          <a:off x="83840" y="3197849"/>
          <a:ext cx="4182296" cy="64881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6218" tIns="0" rIns="116218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Для ЛК и ФГККО – только выездные проверки</a:t>
          </a:r>
          <a:endParaRPr lang="ru-RU" sz="1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5512" y="3229521"/>
        <a:ext cx="4118952" cy="585470"/>
      </dsp:txXfrm>
    </dsp:sp>
    <dsp:sp modelId="{545FDB1B-EB57-4F8B-9159-91C486567A5E}">
      <dsp:nvSpPr>
        <dsp:cNvPr id="0" name=""/>
        <dsp:cNvSpPr/>
      </dsp:nvSpPr>
      <dsp:spPr>
        <a:xfrm>
          <a:off x="0" y="4254987"/>
          <a:ext cx="439248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E18813-C337-443C-A727-11A3BB78ED9F}">
      <dsp:nvSpPr>
        <dsp:cNvPr id="0" name=""/>
        <dsp:cNvSpPr/>
      </dsp:nvSpPr>
      <dsp:spPr>
        <a:xfrm>
          <a:off x="83840" y="4222137"/>
          <a:ext cx="4182296" cy="60028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6218" tIns="0" rIns="116218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rPr>
            <a:t>100% проведение диагностических процедур в рамках ФГККО</a:t>
          </a:r>
          <a:endParaRPr lang="ru-RU" sz="16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3144" y="4251441"/>
        <a:ext cx="4123688" cy="5416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47922-E9D3-468B-A198-17702C745694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2126E-BE3F-4DE5-9E4E-86DFF16F3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166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6CD049-431A-45BD-A2D7-E22609320C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21DBEF2-F8C3-4ED7-BBE7-E94FB29D7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97A4045-E44F-48D3-B3DC-04DE43B98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3AB46E2-EE4C-4A2A-B95D-89B70F137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24B2C6-8D6D-4068-8CF4-EB989347C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74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4325DE3-9B3B-4773-914E-005DA321A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C690217-3894-4E09-8D87-90A4A714D3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4F00D39-BFB8-4464-B852-D11C6E606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009FB52-DBE9-4183-BFE1-8A854E2F5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EBD7FB4-4C4E-4009-9C8F-37D335979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784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0CD8C661-36AA-44EE-812A-9445E22A26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B48A4F6-FA97-41D5-A141-34C35F4FA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3274601-5C6F-4FA3-8D54-A2BF19556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BCC09DA-B1B3-48F4-A805-16014D9EC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9654582-22B7-4316-8AC4-0E5D6DE54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190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3" y="1"/>
            <a:ext cx="10032437" cy="1069515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831637" y="1268760"/>
            <a:ext cx="8750763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845429" y="1844826"/>
            <a:ext cx="8750763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750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450FE6-DFF1-4C45-BD12-4AB491D7D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FA689A5-F600-402D-94F7-7D2BBDED0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75E68AE-06F0-429F-8683-EB5503891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767ED95-F00F-4022-AB57-DB695965F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6213E54-009E-4717-8EDF-0933144D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286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62C6A73-9C2E-4213-8482-9D5D2D62C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BFAED60-6F13-418A-B0EE-AE4BD94BD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0B9FD5A-4251-47FE-8190-7B25CDF38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7DC2912-E9A5-4445-8A3E-39C4B5808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686D559-3D4C-4A5D-A7BF-B9CF7DF3A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004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A504D4D-AA18-4705-9E39-4276A63F1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57D7035-FE38-45EC-ABBC-A3AD493666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70E94F8-A1F6-4A20-8D1D-BB474B6F2F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1EBCB1A-C670-4F42-BDC9-EAF5030D5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608A152-B7EE-40F5-A50F-75A70E226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9DFDCAC-3C0F-49E1-9369-D5B2A66B3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0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2F3FB3-93F9-4738-8FBA-813471CB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5040258-52DC-4CC2-BF04-402AF44B2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D811D98-F0F4-4937-A8D4-873D5E673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D3A7F467-2521-4296-8F7B-9F9BADF205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524D4BCE-B6A9-474C-BEBE-FA74B9B998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6FBEFD33-B578-45C9-A2BC-4B5DD8396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75733971-7D9E-4B8D-BA2D-55F9A2673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9AA7BEE-D9ED-490E-BF9F-EEFB89F43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17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DDEF11-278E-4D91-9A02-51B5F8F73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115E8F8-0551-4ED9-8856-459BF9742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AC767AC-B02F-4C29-8D7D-5C255939D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4F5E98D-BEB8-4E40-8E01-EFDFFFE19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33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F4B01F5-49DF-41D5-9E27-BE798DBF9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B11EDBA8-B267-404D-8C2E-385314173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7C74AF61-4B81-45A4-BDC9-9FEE50CCB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291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AC77D9-1F8D-4371-BC88-444F5C7F4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89E7D49-641D-4A70-B6B1-1D9EBAC1A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D883236-FBDE-45D0-9CAD-A01078EA2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452EA06-6E19-4D66-93CA-E7C01526E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A83D2C6-8E90-48E9-BE15-511C03A22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2CBD9F9-8D2D-4F33-89F2-C892ECE2C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23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F851AF-E8EB-4A36-88AF-BB8F48ED0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FF6C2E-8625-4F5E-9F5E-0CD5C985EB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4B42730-883F-42BD-A86C-5F9A5BDE8D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3FE1467-EA69-41EE-8D26-E0E2561C0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14AA605-70C7-4091-8B9F-DA7E5C701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9FFDC72-0391-485E-9F27-D4088B9A2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392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8F4514-6512-49C2-8C2C-083CDE466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3EA4E8C-C657-44A5-8F8B-4311D6ED0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222371B-D836-43E2-9C09-8098083654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F3505-E8EF-4746-AE05-C5F6A0F2C2BA}" type="datetimeFigureOut">
              <a:rPr lang="ru-RU" smtClean="0"/>
              <a:t>31.07.2020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C511CD2-EE69-4312-A8EE-30FBEC59B3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CF69DB3-BB73-44A1-9D05-06445EE46F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0D09C-7FE5-44B9-8958-874E4983CE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932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9576" y="1526508"/>
            <a:ext cx="7772400" cy="3024336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ru-RU" sz="32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 формировании плана проведения плановых проверок юридических лиц и индивидуальных предпринимателей</a:t>
            </a:r>
            <a:br>
              <a:rPr lang="ru-RU" sz="32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sz="3200" b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на 2021 год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55640" y="767236"/>
            <a:ext cx="6400800" cy="7664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dirty="0">
                <a:solidFill>
                  <a:schemeClr val="tx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Министерство образования и молодежной политики Свердловской области </a:t>
            </a:r>
            <a:r>
              <a:rPr lang="ru-RU" b="1" i="1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 </a:t>
            </a:r>
            <a:endParaRPr lang="ru-RU" i="1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397013" y="5565776"/>
            <a:ext cx="6400800" cy="7664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38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9592016"/>
              </p:ext>
            </p:extLst>
          </p:nvPr>
        </p:nvGraphicFramePr>
        <p:xfrm>
          <a:off x="1881670" y="-300687"/>
          <a:ext cx="8455579" cy="4017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1985398" y="3717032"/>
            <a:ext cx="2619265" cy="1080120"/>
          </a:xfrm>
          <a:prstGeom prst="round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Sylfaen" panose="010A0502050306030303" pitchFamily="18" charset="0"/>
              </a:rPr>
              <a:t>Первая</a:t>
            </a:r>
            <a:r>
              <a:rPr lang="ru-RU" sz="2400" b="1" dirty="0">
                <a:solidFill>
                  <a:schemeClr val="tx1"/>
                </a:solidFill>
                <a:latin typeface="Sylfaen" panose="010A0502050306030303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Sylfaen" panose="010A0502050306030303" pitchFamily="18" charset="0"/>
              </a:rPr>
              <a:t>группа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82279" y="3717032"/>
            <a:ext cx="2808312" cy="1080120"/>
          </a:xfrm>
          <a:prstGeom prst="round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Sylfaen" panose="010A0502050306030303" pitchFamily="18" charset="0"/>
              </a:rPr>
              <a:t>Вторая группа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968208" y="3717032"/>
            <a:ext cx="2448272" cy="1080120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Sylfaen" panose="010A0502050306030303" pitchFamily="18" charset="0"/>
              </a:rPr>
              <a:t>Третья группа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53584" y="5157193"/>
            <a:ext cx="2790053" cy="14401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проверок не чаще чем 1 раз в 3 года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82280" y="5157194"/>
            <a:ext cx="2883995" cy="144015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проверок не чаще чем 1 раз в 4 года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957931" y="5157193"/>
            <a:ext cx="2610182" cy="144015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проверок не чаще чем 1 раз в 5 лет</a:t>
            </a:r>
          </a:p>
        </p:txBody>
      </p:sp>
    </p:spTree>
    <p:extLst>
      <p:ext uri="{BB962C8B-B14F-4D97-AF65-F5344CB8AC3E}">
        <p14:creationId xmlns:p14="http://schemas.microsoft.com/office/powerpoint/2010/main" val="55152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1504" y="17547"/>
            <a:ext cx="7792581" cy="56822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Sylfaen" panose="010A0502050306030303" pitchFamily="18" charset="0"/>
              </a:rPr>
              <a:t>Основные подходы</a:t>
            </a:r>
            <a:endParaRPr lang="ru-RU" sz="3200" dirty="0">
              <a:solidFill>
                <a:schemeClr val="tx1"/>
              </a:solidFill>
              <a:latin typeface="Sylfaen" panose="010A0502050306030303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650188747"/>
              </p:ext>
            </p:extLst>
          </p:nvPr>
        </p:nvGraphicFramePr>
        <p:xfrm>
          <a:off x="1631504" y="1822850"/>
          <a:ext cx="4392488" cy="4846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6331886" y="1949567"/>
            <a:ext cx="2488252" cy="1406960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обязательных требований законодательства                    в сфере образования, подлежащих проверке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85584" y="5767117"/>
            <a:ext cx="4974394" cy="578014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Планомерная подготовка ЮЛ, ИП 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85585" y="4869160"/>
            <a:ext cx="4974393" cy="660022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«самоанализа» работы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ИП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15344" y="1188709"/>
            <a:ext cx="4896544" cy="4069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endParaRPr lang="ru-RU" sz="2800" dirty="0">
              <a:solidFill>
                <a:schemeClr val="tx1"/>
              </a:solidFill>
              <a:latin typeface="Sylfaen" panose="010A0502050306030303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631504" y="874605"/>
            <a:ext cx="4556524" cy="948244"/>
          </a:xfrm>
          <a:prstGeom prst="ellipse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проведению проверок </a:t>
            </a:r>
          </a:p>
        </p:txBody>
      </p:sp>
      <p:sp>
        <p:nvSpPr>
          <p:cNvPr id="13" name="Овал 12"/>
          <p:cNvSpPr/>
          <p:nvPr/>
        </p:nvSpPr>
        <p:spPr>
          <a:xfrm>
            <a:off x="6023992" y="899873"/>
            <a:ext cx="4430968" cy="948245"/>
          </a:xfrm>
          <a:prstGeom prst="ellipse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подготовке ЮЛ, ИП к проверке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5363988" y="509785"/>
            <a:ext cx="660005" cy="5262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3" idx="0"/>
          </p:cNvCxnSpPr>
          <p:nvPr/>
        </p:nvCxnSpPr>
        <p:spPr>
          <a:xfrm>
            <a:off x="6007482" y="509786"/>
            <a:ext cx="2231995" cy="3900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9064697" y="1933427"/>
            <a:ext cx="2295281" cy="1023057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22.07.2020 № 241-кн и     № 242-кн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064696" y="3093954"/>
            <a:ext cx="2410612" cy="167116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minobraz@egov66.ru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«Надзор и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в сфере образования»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авая фигурная скобка 29"/>
          <p:cNvSpPr/>
          <p:nvPr/>
        </p:nvSpPr>
        <p:spPr>
          <a:xfrm>
            <a:off x="6023993" y="1748280"/>
            <a:ext cx="273217" cy="4921081"/>
          </a:xfrm>
          <a:prstGeom prst="rightBrace">
            <a:avLst>
              <a:gd name="adj1" fmla="val 8333"/>
              <a:gd name="adj2" fmla="val 19654"/>
            </a:avLst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7680953" y="5549004"/>
            <a:ext cx="1" cy="2410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Скругленный прямоугольник 78"/>
          <p:cNvSpPr/>
          <p:nvPr/>
        </p:nvSpPr>
        <p:spPr>
          <a:xfrm>
            <a:off x="6315983" y="3511095"/>
            <a:ext cx="2480218" cy="864685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</a:t>
            </a: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8488633" y="2420888"/>
            <a:ext cx="57606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1" name="Левая фигурная скобка 90"/>
          <p:cNvSpPr/>
          <p:nvPr/>
        </p:nvSpPr>
        <p:spPr>
          <a:xfrm rot="16200000">
            <a:off x="7482471" y="3343284"/>
            <a:ext cx="236579" cy="2607101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 стрелкой 3"/>
          <p:cNvCxnSpPr>
            <a:endCxn id="26" idx="1"/>
          </p:cNvCxnSpPr>
          <p:nvPr/>
        </p:nvCxnSpPr>
        <p:spPr>
          <a:xfrm>
            <a:off x="8488634" y="3929298"/>
            <a:ext cx="576062" cy="241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52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11141"/>
            <a:ext cx="7848872" cy="716707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Формирование плана проверок на 2021 год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015880" y="1988841"/>
            <a:ext cx="2674640" cy="3888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824192" y="1988840"/>
            <a:ext cx="2674640" cy="3888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943872" y="1988839"/>
            <a:ext cx="2674640" cy="3888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919536" y="1340768"/>
            <a:ext cx="288032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19537" y="1138114"/>
            <a:ext cx="2736304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799856" y="1121718"/>
            <a:ext cx="2736304" cy="939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690520" y="1072208"/>
            <a:ext cx="2736304" cy="939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7410798" y="2025775"/>
            <a:ext cx="2592288" cy="4392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Объект 20"/>
          <p:cNvGraphicFramePr>
            <a:graphicFrameLocks noGrp="1"/>
          </p:cNvGraphicFramePr>
          <p:nvPr>
            <p:ph idx="1"/>
            <p:extLst/>
          </p:nvPr>
        </p:nvGraphicFramePr>
        <p:xfrm>
          <a:off x="1631504" y="538535"/>
          <a:ext cx="8867328" cy="384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7" name="Схема 36"/>
          <p:cNvGraphicFramePr/>
          <p:nvPr>
            <p:extLst>
              <p:ext uri="{D42A27DB-BD31-4B8C-83A1-F6EECF244321}">
                <p14:modId xmlns:p14="http://schemas.microsoft.com/office/powerpoint/2010/main" val="29227271"/>
              </p:ext>
            </p:extLst>
          </p:nvPr>
        </p:nvGraphicFramePr>
        <p:xfrm>
          <a:off x="1631504" y="3609872"/>
          <a:ext cx="8676486" cy="1787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1" name="Нашивка 40"/>
          <p:cNvSpPr/>
          <p:nvPr/>
        </p:nvSpPr>
        <p:spPr>
          <a:xfrm>
            <a:off x="5556181" y="5551957"/>
            <a:ext cx="720080" cy="964573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Нашивка 41"/>
          <p:cNvSpPr/>
          <p:nvPr/>
        </p:nvSpPr>
        <p:spPr>
          <a:xfrm>
            <a:off x="6065168" y="5551956"/>
            <a:ext cx="720080" cy="964573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87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536" y="274638"/>
            <a:ext cx="8291264" cy="85010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      Показатели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269" y="1268761"/>
            <a:ext cx="10849233" cy="485740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4269" y="1340767"/>
            <a:ext cx="3888432" cy="136815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Деятельность ЮЛ, ИП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39109" y="3013386"/>
            <a:ext cx="4159551" cy="13681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Качество образования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46958" y="4830020"/>
            <a:ext cx="489654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Ведение информационных систем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93125" y="201917"/>
            <a:ext cx="10420864" cy="716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ПОКАЗАТЕЛИ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9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Информационные источники </a:t>
            </a:r>
            <a:endParaRPr lang="ru-RU" b="1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2002" y="1466314"/>
            <a:ext cx="3178696" cy="64807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4400" b="1" u="sng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Федеральные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857388" y="1427556"/>
            <a:ext cx="3487084" cy="633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b="1" u="sng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Региональные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162002" y="2286353"/>
            <a:ext cx="3178696" cy="8546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ФИС ОКО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162002" y="3312936"/>
            <a:ext cx="3178696" cy="8989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ФРДО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162002" y="4383888"/>
            <a:ext cx="3178696" cy="8871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ФИС ГИА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888088" y="1951725"/>
            <a:ext cx="3178696" cy="633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857388" y="4719432"/>
            <a:ext cx="3201348" cy="63367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КАИС аттестация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744072" y="5470617"/>
            <a:ext cx="3672408" cy="11801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Сведения о результатах проведенных проверок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857390" y="3968246"/>
            <a:ext cx="3201347" cy="63367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РИС ГИА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857391" y="2286354"/>
            <a:ext cx="3178695" cy="6322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Реестр лицензий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857390" y="3024697"/>
            <a:ext cx="3178695" cy="8374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Реестр свидетельств об аккредитации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142997" y="5443042"/>
            <a:ext cx="3178696" cy="8871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8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ЕРП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01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051341" y="136497"/>
            <a:ext cx="7416824" cy="7920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32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Общие для всех ЮЛ, ИП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436606" y="1041490"/>
            <a:ext cx="11261124" cy="5148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обращения граждан,  многократные обращения</a:t>
            </a:r>
          </a:p>
          <a:p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сведения от иных органов государственного контроля (надзора), органов прокуратуры, СМИ</a:t>
            </a:r>
          </a:p>
          <a:p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предостережения о недопустимости нарушения обязательных требований</a:t>
            </a:r>
          </a:p>
          <a:p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привлечение к административной ответственности </a:t>
            </a:r>
          </a:p>
          <a:p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выданные предписания по последней плановой проверке</a:t>
            </a:r>
          </a:p>
          <a:p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грубые нарушения лицензионных требований</a:t>
            </a:r>
          </a:p>
          <a:p>
            <a:r>
              <a:rPr lang="ru-RU" sz="2400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результаты независимой оценки  качества условий  осуществления образовательной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96729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45989" y="2610359"/>
            <a:ext cx="11063416" cy="3705275"/>
          </a:xfrm>
        </p:spPr>
        <p:txBody>
          <a:bodyPr>
            <a:normAutofit/>
          </a:bodyPr>
          <a:lstStyle/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наличие неудовлетворительных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результатов  ГИА-9 и ГИА-11 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наличие результатов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ГИА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ниже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результатов по РФ и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ниже  результатов по муниципалитету </a:t>
            </a:r>
            <a:endParaRPr lang="ru-RU" dirty="0" smtClean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езультаты диагностических контрольных работ</a:t>
            </a:r>
          </a:p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результаты  национальных исследований</a:t>
            </a:r>
          </a:p>
          <a:p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р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езультаты  аттестации педагогических работников и  исследований компетенций учителей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2639616" y="841302"/>
            <a:ext cx="7416824" cy="12188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Качество образования </a:t>
            </a:r>
          </a:p>
          <a:p>
            <a:pPr marL="0" indent="0" algn="ctr">
              <a:buNone/>
            </a:pPr>
            <a:r>
              <a:rPr lang="ru-RU" sz="2600" dirty="0">
                <a:solidFill>
                  <a:schemeClr val="bg1"/>
                </a:solidFill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(для имеющих государственную аккредитацию)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404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1773" y="177685"/>
            <a:ext cx="82296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Ведение информационных систем</a:t>
            </a:r>
            <a:b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</a:b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(ФИС ФРДО</a:t>
            </a:r>
            <a:r>
              <a:rPr lang="ru-RU" b="1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)</a:t>
            </a:r>
            <a:endParaRPr lang="ru-RU" b="1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1773" y="2264229"/>
            <a:ext cx="9469394" cy="3370217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Отсутствие сведений о </a:t>
            </a:r>
            <a:r>
              <a:rPr lang="ru-RU" sz="4000" dirty="0" smtClean="0"/>
              <a:t>выданных документах </a:t>
            </a:r>
            <a:r>
              <a:rPr lang="ru-RU" sz="4000" dirty="0"/>
              <a:t>(</a:t>
            </a:r>
            <a:r>
              <a:rPr lang="ru-RU" sz="4000" dirty="0" smtClean="0"/>
              <a:t>2000 год !!!!)</a:t>
            </a:r>
            <a:endParaRPr lang="ru-RU" sz="4000" dirty="0"/>
          </a:p>
          <a:p>
            <a:r>
              <a:rPr lang="ru-RU" sz="4000" dirty="0" smtClean="0"/>
              <a:t>Отсутствие регистрации в ФИС ФРДО     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5205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Необъективные результаты ВПР</a:t>
            </a:r>
            <a:endParaRPr lang="ru-RU" dirty="0">
              <a:latin typeface="Liberation Serif" panose="02020603050405020304" pitchFamily="18" charset="0"/>
              <a:ea typeface="Liberation Serif" panose="02020603050405020304" pitchFamily="18" charset="0"/>
              <a:cs typeface="Liberation Serif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80086" y="3544389"/>
            <a:ext cx="11285838" cy="7584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Письмо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Федеральной службы по надзору в сфере образования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и науки от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07.08.2017 № 05-199</a:t>
            </a: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45989" y="4776160"/>
            <a:ext cx="11285837" cy="9161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Письмо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Федеральной службы по надзору в сфере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образования и науки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от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23.07.2018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№ 05-164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45989" y="5885872"/>
            <a:ext cx="11285837" cy="9103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Письмо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Федеральной службы по надзору в сфере образования </a:t>
            </a:r>
            <a:r>
              <a:rPr lang="ru-RU" dirty="0" smtClean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 и науки от </a:t>
            </a:r>
            <a:r>
              <a:rPr lang="ru-RU" dirty="0">
                <a:latin typeface="Liberation Serif" panose="02020603050405020304" pitchFamily="18" charset="0"/>
                <a:ea typeface="Liberation Serif" panose="02020603050405020304" pitchFamily="18" charset="0"/>
                <a:cs typeface="Liberation Serif" panose="02020603050405020304" pitchFamily="18" charset="0"/>
              </a:rPr>
              <a:t>25.07.2019 № 13-331</a:t>
            </a:r>
          </a:p>
        </p:txBody>
      </p:sp>
      <p:sp>
        <p:nvSpPr>
          <p:cNvPr id="15" name="Овал 14"/>
          <p:cNvSpPr/>
          <p:nvPr/>
        </p:nvSpPr>
        <p:spPr>
          <a:xfrm>
            <a:off x="435429" y="1245326"/>
            <a:ext cx="10918371" cy="210553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C3F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Свердловская область</a:t>
            </a:r>
          </a:p>
          <a:p>
            <a:pPr algn="ctr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2017-2019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г.г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algn="ctr"/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</a:rPr>
              <a:t>203 ЮЛ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4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877740" y="897523"/>
            <a:ext cx="649520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V="1">
            <a:off x="2207568" y="5104403"/>
            <a:ext cx="0" cy="1142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/>
          <a:srcRect r="50441"/>
          <a:stretch/>
        </p:blipFill>
        <p:spPr>
          <a:xfrm>
            <a:off x="1991544" y="115947"/>
            <a:ext cx="2700938" cy="1975464"/>
          </a:xfrm>
          <a:prstGeom prst="rect">
            <a:avLst/>
          </a:prstGeom>
        </p:spPr>
      </p:pic>
      <p:sp>
        <p:nvSpPr>
          <p:cNvPr id="6" name="Левая фигурная скобка 5"/>
          <p:cNvSpPr/>
          <p:nvPr/>
        </p:nvSpPr>
        <p:spPr>
          <a:xfrm rot="5400000">
            <a:off x="5950873" y="-2354878"/>
            <a:ext cx="296459" cy="8983900"/>
          </a:xfrm>
          <a:prstGeom prst="leftBrace">
            <a:avLst>
              <a:gd name="adj1" fmla="val 8333"/>
              <a:gd name="adj2" fmla="val 2955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260815"/>
            <a:ext cx="3520546" cy="370282"/>
          </a:xfrm>
          <a:prstGeom prst="rect">
            <a:avLst/>
          </a:prstGeom>
          <a:solidFill>
            <a:srgbClr val="FF00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Первая группа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14400" y="2745290"/>
            <a:ext cx="3520546" cy="121725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90488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стабильно низкие результаты</a:t>
            </a:r>
          </a:p>
          <a:p>
            <a:pPr algn="ctr">
              <a:tabLst>
                <a:tab pos="90488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(по итогам региональных мониторингов, исследований качества образования, ГИА, ВПР и др.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535692" y="2693230"/>
            <a:ext cx="3741908" cy="168736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стабильно высокий уровень образовательных достижений обучающихся, по итогам региональных мониторингов, исследований качества образования, </a:t>
            </a:r>
          </a:p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ГИА, ВПР и др.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53481" y="2260815"/>
            <a:ext cx="2812912" cy="373946"/>
          </a:xfrm>
          <a:prstGeom prst="rect">
            <a:avLst/>
          </a:prstGeom>
          <a:solidFill>
            <a:srgbClr val="FFFF00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Вторая группа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525190" y="2259929"/>
            <a:ext cx="3678269" cy="365458"/>
          </a:xfrm>
          <a:prstGeom prst="rect">
            <a:avLst/>
          </a:prstGeom>
          <a:solidFill>
            <a:srgbClr val="92D05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Третья группа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565276" y="2813234"/>
            <a:ext cx="2819027" cy="229862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стабильный уровень образовательных достижений обучающихся на уровне среднерегионального, по итогам региональных мониторингов, исследований качества образования, </a:t>
            </a:r>
          </a:p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ГИА, ВПР и др.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75200" y="5218680"/>
            <a:ext cx="2809103" cy="145672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деятельности которых не было выявлено грубых нарушений лицензионных требований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14400" y="4077072"/>
            <a:ext cx="3515566" cy="64807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90488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неоднократные  жалобы и обращения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93387" y="4801623"/>
            <a:ext cx="3536579" cy="106893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90488" algn="l"/>
              </a:tabLs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90488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нарушения законодательства РФ в сфере образования, грубые нарушения лицензионных требований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42406" y="4435113"/>
            <a:ext cx="3735194" cy="103943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деятельности которых не выявлены нарушения законодательства РФ в сфере образования по результатам ранее проведенных проверок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54558" y="6102239"/>
            <a:ext cx="3723042" cy="53002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90488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деятельность которых не поступали жалобы и обращения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76162" y="298904"/>
            <a:ext cx="6803946" cy="1497845"/>
          </a:xfrm>
          <a:prstGeom prst="round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исьмо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Рособрнадзора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28.05.2018 № 05-164 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«О направлении методических рекомендаций»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543076" y="5529067"/>
            <a:ext cx="3734524" cy="53002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90488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имеющие высокую инновационную активность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93388" y="5947040"/>
            <a:ext cx="3567936" cy="68522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необъективные результаты </a:t>
            </a:r>
          </a:p>
        </p:txBody>
      </p:sp>
    </p:spTree>
    <p:extLst>
      <p:ext uri="{BB962C8B-B14F-4D97-AF65-F5344CB8AC3E}">
        <p14:creationId xmlns:p14="http://schemas.microsoft.com/office/powerpoint/2010/main" val="183093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567</Words>
  <Application>Microsoft Office PowerPoint</Application>
  <PresentationFormat>Широкоэкранный</PresentationFormat>
  <Paragraphs>101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맑은 고딕</vt:lpstr>
      <vt:lpstr>Arial</vt:lpstr>
      <vt:lpstr>Calibri</vt:lpstr>
      <vt:lpstr>Calibri Light</vt:lpstr>
      <vt:lpstr>Liberation Serif</vt:lpstr>
      <vt:lpstr>Sylfaen</vt:lpstr>
      <vt:lpstr>Times New Roman</vt:lpstr>
      <vt:lpstr>Тема Office</vt:lpstr>
      <vt:lpstr>О формировании плана проведения плановых проверок юридических лиц и индивидуальных предпринимателей  на 2021 год</vt:lpstr>
      <vt:lpstr>Формирование плана проверок на 2021 год </vt:lpstr>
      <vt:lpstr>      Показатели </vt:lpstr>
      <vt:lpstr>Информационные источники </vt:lpstr>
      <vt:lpstr>Презентация PowerPoint</vt:lpstr>
      <vt:lpstr>Презентация PowerPoint</vt:lpstr>
      <vt:lpstr>Ведение информационных систем (ФИС ФРДО)</vt:lpstr>
      <vt:lpstr>Необъективные результаты ВПР</vt:lpstr>
      <vt:lpstr>Презентация PowerPoint</vt:lpstr>
      <vt:lpstr>Презентация PowerPoint</vt:lpstr>
      <vt:lpstr>Основные подходы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Никитин</dc:creator>
  <cp:lastModifiedBy>Тямко Елена Германовна</cp:lastModifiedBy>
  <cp:revision>65</cp:revision>
  <dcterms:created xsi:type="dcterms:W3CDTF">2020-06-19T09:22:03Z</dcterms:created>
  <dcterms:modified xsi:type="dcterms:W3CDTF">2020-07-31T06:04:42Z</dcterms:modified>
</cp:coreProperties>
</file>